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3" r:id="rId3"/>
    <p:sldId id="274" r:id="rId4"/>
    <p:sldId id="275" r:id="rId5"/>
    <p:sldId id="276" r:id="rId6"/>
    <p:sldId id="277" r:id="rId7"/>
    <p:sldId id="262" r:id="rId8"/>
    <p:sldId id="261" r:id="rId9"/>
    <p:sldId id="264" r:id="rId10"/>
    <p:sldId id="306" r:id="rId11"/>
    <p:sldId id="308" r:id="rId12"/>
    <p:sldId id="285" r:id="rId13"/>
    <p:sldId id="286" r:id="rId14"/>
    <p:sldId id="287" r:id="rId1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B057A9-569F-4F8C-A146-370D00903798}" v="7" dt="2024-06-27T01:18:09.8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37140F-0444-471A-9D2C-964C5DF3A0B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A3F4C14-D08C-48A7-85C9-B46306F1295D}">
      <dgm:prSet phldrT="[テキスト]" custT="1"/>
      <dgm:spPr>
        <a:solidFill>
          <a:schemeClr val="lt1">
            <a:hueOff val="0"/>
            <a:satOff val="0"/>
            <a:lumOff val="0"/>
          </a:schemeClr>
        </a:solidFill>
        <a:effectLst/>
      </dgm:spPr>
      <dgm:t>
        <a:bodyPr/>
        <a:lstStyle/>
        <a:p>
          <a:endParaRPr kumimoji="1" lang="ja-JP" altLang="en-US" sz="2400" dirty="0">
            <a:latin typeface="HGP創英角ﾎﾟｯﾌﾟ体" panose="040B0A00000000000000" pitchFamily="50" charset="-128"/>
            <a:ea typeface="HGP創英角ﾎﾟｯﾌﾟ体" panose="040B0A00000000000000" pitchFamily="50" charset="-128"/>
          </a:endParaRPr>
        </a:p>
      </dgm:t>
    </dgm:pt>
    <dgm:pt modelId="{BF0017CC-7766-4734-9C5C-428F0C76627F}" type="parTrans" cxnId="{7E0093AB-A563-47B6-8918-5CD2910893CC}">
      <dgm:prSet/>
      <dgm:spPr/>
      <dgm:t>
        <a:bodyPr/>
        <a:lstStyle/>
        <a:p>
          <a:endParaRPr kumimoji="1" lang="ja-JP" altLang="en-US"/>
        </a:p>
      </dgm:t>
    </dgm:pt>
    <dgm:pt modelId="{ADFA5EEB-0907-4979-8B00-86C7D6370502}" type="sibTrans" cxnId="{7E0093AB-A563-47B6-8918-5CD2910893CC}">
      <dgm:prSet/>
      <dgm:spPr/>
      <dgm:t>
        <a:bodyPr/>
        <a:lstStyle/>
        <a:p>
          <a:endParaRPr kumimoji="1" lang="ja-JP" altLang="en-US"/>
        </a:p>
      </dgm:t>
    </dgm:pt>
    <dgm:pt modelId="{021C8A13-0962-4E92-AD0D-A93AC964F55F}">
      <dgm:prSet phldrT="[テキスト]"/>
      <dgm:spPr>
        <a:solidFill>
          <a:schemeClr val="lt1">
            <a:hueOff val="0"/>
            <a:satOff val="0"/>
            <a:lumOff val="0"/>
          </a:schemeClr>
        </a:solidFill>
        <a:effectLst/>
      </dgm:spPr>
      <dgm:t>
        <a:bodyPr/>
        <a:lstStyle/>
        <a:p>
          <a:endParaRPr kumimoji="1" lang="ja-JP" altLang="en-US" dirty="0"/>
        </a:p>
      </dgm:t>
    </dgm:pt>
    <dgm:pt modelId="{CC7E5C5F-1A20-4889-8BBF-EBE074060F19}" type="parTrans" cxnId="{F6CA986D-0A9A-4910-87A9-38367A999BF0}">
      <dgm:prSet/>
      <dgm:spPr/>
      <dgm:t>
        <a:bodyPr/>
        <a:lstStyle/>
        <a:p>
          <a:endParaRPr kumimoji="1" lang="ja-JP" altLang="en-US"/>
        </a:p>
      </dgm:t>
    </dgm:pt>
    <dgm:pt modelId="{6D31608A-6952-4E0C-90D1-66935E9358F5}" type="sibTrans" cxnId="{F6CA986D-0A9A-4910-87A9-38367A999BF0}">
      <dgm:prSet/>
      <dgm:spPr/>
      <dgm:t>
        <a:bodyPr/>
        <a:lstStyle/>
        <a:p>
          <a:endParaRPr kumimoji="1" lang="ja-JP" altLang="en-US"/>
        </a:p>
      </dgm:t>
    </dgm:pt>
    <dgm:pt modelId="{251B3907-54D9-4295-A385-F9F75F4136F8}">
      <dgm:prSet phldrT="[テキスト]"/>
      <dgm:spPr>
        <a:solidFill>
          <a:schemeClr val="bg1"/>
        </a:solidFill>
        <a:effectLst/>
      </dgm:spPr>
      <dgm:t>
        <a:bodyPr/>
        <a:lstStyle/>
        <a:p>
          <a:r>
            <a:rPr kumimoji="1" lang="ja-JP" altLang="en-US" dirty="0"/>
            <a:t>　</a:t>
          </a:r>
        </a:p>
      </dgm:t>
    </dgm:pt>
    <dgm:pt modelId="{5C1828AB-3B81-48A0-B390-B9A19530182E}" type="parTrans" cxnId="{485A3FF0-691E-413F-8F3D-A9C5929D8457}">
      <dgm:prSet/>
      <dgm:spPr/>
      <dgm:t>
        <a:bodyPr/>
        <a:lstStyle/>
        <a:p>
          <a:endParaRPr kumimoji="1" lang="ja-JP" altLang="en-US"/>
        </a:p>
      </dgm:t>
    </dgm:pt>
    <dgm:pt modelId="{D3DCF4C5-151F-4EC7-8879-C8C658BFA46F}" type="sibTrans" cxnId="{485A3FF0-691E-413F-8F3D-A9C5929D8457}">
      <dgm:prSet/>
      <dgm:spPr/>
      <dgm:t>
        <a:bodyPr/>
        <a:lstStyle/>
        <a:p>
          <a:endParaRPr kumimoji="1" lang="ja-JP" altLang="en-US"/>
        </a:p>
      </dgm:t>
    </dgm:pt>
    <dgm:pt modelId="{1BE9524A-734B-43B1-84AF-08BEC6DAA135}">
      <dgm:prSet phldrT="[テキスト]"/>
      <dgm:spPr>
        <a:solidFill>
          <a:schemeClr val="lt1">
            <a:hueOff val="0"/>
            <a:satOff val="0"/>
            <a:lumOff val="0"/>
          </a:schemeClr>
        </a:solidFill>
        <a:effectLst/>
      </dgm:spPr>
      <dgm:t>
        <a:bodyPr/>
        <a:lstStyle/>
        <a:p>
          <a:r>
            <a:rPr kumimoji="1" lang="ja-JP" altLang="en-US" dirty="0"/>
            <a:t>　</a:t>
          </a:r>
        </a:p>
      </dgm:t>
    </dgm:pt>
    <dgm:pt modelId="{19142ED3-A22E-4570-AA30-901B7E36167F}" type="parTrans" cxnId="{7F939B3F-10B4-4075-A9F6-017EE3C67724}">
      <dgm:prSet/>
      <dgm:spPr/>
      <dgm:t>
        <a:bodyPr/>
        <a:lstStyle/>
        <a:p>
          <a:endParaRPr kumimoji="1" lang="ja-JP" altLang="en-US"/>
        </a:p>
      </dgm:t>
    </dgm:pt>
    <dgm:pt modelId="{27C64089-A53C-405A-BA50-E6686C456307}" type="sibTrans" cxnId="{7F939B3F-10B4-4075-A9F6-017EE3C67724}">
      <dgm:prSet/>
      <dgm:spPr/>
      <dgm:t>
        <a:bodyPr/>
        <a:lstStyle/>
        <a:p>
          <a:endParaRPr kumimoji="1" lang="ja-JP" altLang="en-US"/>
        </a:p>
      </dgm:t>
    </dgm:pt>
    <dgm:pt modelId="{178EFF20-26CD-4053-8A22-311A1DE74A1D}">
      <dgm:prSet phldrT="[テキスト]"/>
      <dgm:spPr>
        <a:solidFill>
          <a:schemeClr val="lt1">
            <a:hueOff val="0"/>
            <a:satOff val="0"/>
            <a:lumOff val="0"/>
          </a:schemeClr>
        </a:solidFill>
        <a:effectLst/>
      </dgm:spPr>
      <dgm:t>
        <a:bodyPr/>
        <a:lstStyle/>
        <a:p>
          <a:endParaRPr kumimoji="1" lang="ja-JP" altLang="en-US" dirty="0"/>
        </a:p>
      </dgm:t>
    </dgm:pt>
    <dgm:pt modelId="{CD9BCAF7-B220-4717-A0B5-F387412A88A0}" type="parTrans" cxnId="{19B8A60D-8031-4F95-9861-A6A83C5D15B6}">
      <dgm:prSet/>
      <dgm:spPr/>
      <dgm:t>
        <a:bodyPr/>
        <a:lstStyle/>
        <a:p>
          <a:endParaRPr kumimoji="1" lang="ja-JP" altLang="en-US"/>
        </a:p>
      </dgm:t>
    </dgm:pt>
    <dgm:pt modelId="{0A8791A5-CFCE-494B-998E-757F6AB6147A}" type="sibTrans" cxnId="{19B8A60D-8031-4F95-9861-A6A83C5D15B6}">
      <dgm:prSet/>
      <dgm:spPr/>
      <dgm:t>
        <a:bodyPr/>
        <a:lstStyle/>
        <a:p>
          <a:endParaRPr kumimoji="1" lang="ja-JP" altLang="en-US"/>
        </a:p>
      </dgm:t>
    </dgm:pt>
    <dgm:pt modelId="{81E46784-E710-48A2-AAB8-FF34568854CB}">
      <dgm:prSet phldrT="[テキスト]"/>
      <dgm:spPr>
        <a:solidFill>
          <a:schemeClr val="lt1">
            <a:hueOff val="0"/>
            <a:satOff val="0"/>
            <a:lumOff val="0"/>
          </a:schemeClr>
        </a:solidFill>
        <a:effectLst/>
      </dgm:spPr>
      <dgm:t>
        <a:bodyPr/>
        <a:lstStyle/>
        <a:p>
          <a:r>
            <a:rPr kumimoji="1" lang="ja-JP" altLang="en-US" dirty="0"/>
            <a:t>　</a:t>
          </a:r>
        </a:p>
      </dgm:t>
    </dgm:pt>
    <dgm:pt modelId="{0C77E107-38E4-4657-9070-30AF9891DA6C}" type="parTrans" cxnId="{2F7D394E-55D0-41A5-9FAB-1D3FA2DFEC5B}">
      <dgm:prSet/>
      <dgm:spPr/>
      <dgm:t>
        <a:bodyPr/>
        <a:lstStyle/>
        <a:p>
          <a:endParaRPr kumimoji="1" lang="ja-JP" altLang="en-US"/>
        </a:p>
      </dgm:t>
    </dgm:pt>
    <dgm:pt modelId="{B526FD24-B6FA-40F3-BF00-FA962FE03115}" type="sibTrans" cxnId="{2F7D394E-55D0-41A5-9FAB-1D3FA2DFEC5B}">
      <dgm:prSet/>
      <dgm:spPr/>
      <dgm:t>
        <a:bodyPr/>
        <a:lstStyle/>
        <a:p>
          <a:endParaRPr kumimoji="1" lang="ja-JP" altLang="en-US"/>
        </a:p>
      </dgm:t>
    </dgm:pt>
    <dgm:pt modelId="{977F46ED-D603-450B-ACAC-AC399C252FA1}" type="pres">
      <dgm:prSet presAssocID="{5537140F-0444-471A-9D2C-964C5DF3A0B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35119FB-7D6B-4F01-8C53-1449F9FC91DB}" type="pres">
      <dgm:prSet presAssocID="{2A3F4C14-D08C-48A7-85C9-B46306F1295D}" presName="hierRoot1" presStyleCnt="0"/>
      <dgm:spPr/>
    </dgm:pt>
    <dgm:pt modelId="{E778D688-08CC-409C-98C6-B8B74CB6D58C}" type="pres">
      <dgm:prSet presAssocID="{2A3F4C14-D08C-48A7-85C9-B46306F1295D}" presName="composite" presStyleCnt="0"/>
      <dgm:spPr/>
    </dgm:pt>
    <dgm:pt modelId="{9DC46613-2693-4154-9F9D-37AC0B7F576B}" type="pres">
      <dgm:prSet presAssocID="{2A3F4C14-D08C-48A7-85C9-B46306F1295D}" presName="background" presStyleLbl="node0" presStyleIdx="0" presStyleCn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7265F06E-3434-4F99-995A-4228011CE068}" type="pres">
      <dgm:prSet presAssocID="{2A3F4C14-D08C-48A7-85C9-B46306F1295D}" presName="text" presStyleLbl="fgAcc0" presStyleIdx="0" presStyleCnt="1">
        <dgm:presLayoutVars>
          <dgm:chPref val="3"/>
        </dgm:presLayoutVars>
      </dgm:prSet>
      <dgm:spPr/>
    </dgm:pt>
    <dgm:pt modelId="{C85BED12-6AE0-4703-B5DB-B2312E92B52B}" type="pres">
      <dgm:prSet presAssocID="{2A3F4C14-D08C-48A7-85C9-B46306F1295D}" presName="hierChild2" presStyleCnt="0"/>
      <dgm:spPr/>
    </dgm:pt>
    <dgm:pt modelId="{7FCD51C9-412B-43F5-A026-D5F2F4C46276}" type="pres">
      <dgm:prSet presAssocID="{CC7E5C5F-1A20-4889-8BBF-EBE074060F19}" presName="Name10" presStyleLbl="parChTrans1D2" presStyleIdx="0" presStyleCnt="2"/>
      <dgm:spPr/>
    </dgm:pt>
    <dgm:pt modelId="{2CCCDDE0-BCF9-4864-89A2-7BA1A604EC59}" type="pres">
      <dgm:prSet presAssocID="{021C8A13-0962-4E92-AD0D-A93AC964F55F}" presName="hierRoot2" presStyleCnt="0"/>
      <dgm:spPr/>
    </dgm:pt>
    <dgm:pt modelId="{A3FA37F2-524D-49EB-8ADE-176D3353A398}" type="pres">
      <dgm:prSet presAssocID="{021C8A13-0962-4E92-AD0D-A93AC964F55F}" presName="composite2" presStyleCnt="0"/>
      <dgm:spPr/>
    </dgm:pt>
    <dgm:pt modelId="{8D63911E-5EF5-441B-8F14-8375D9BDCB64}" type="pres">
      <dgm:prSet presAssocID="{021C8A13-0962-4E92-AD0D-A93AC964F55F}" presName="background2" presStyleLbl="node2" presStyleIdx="0" presStyleCnt="2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EF6C4D40-A7E2-46B5-A288-DD42FE8C18E2}" type="pres">
      <dgm:prSet presAssocID="{021C8A13-0962-4E92-AD0D-A93AC964F55F}" presName="text2" presStyleLbl="fgAcc2" presStyleIdx="0" presStyleCnt="2">
        <dgm:presLayoutVars>
          <dgm:chPref val="3"/>
        </dgm:presLayoutVars>
      </dgm:prSet>
      <dgm:spPr/>
    </dgm:pt>
    <dgm:pt modelId="{FB006324-91AF-4764-8674-065476762DA5}" type="pres">
      <dgm:prSet presAssocID="{021C8A13-0962-4E92-AD0D-A93AC964F55F}" presName="hierChild3" presStyleCnt="0"/>
      <dgm:spPr/>
    </dgm:pt>
    <dgm:pt modelId="{45A3ECB9-9EBA-41A6-BD5E-F168FB0CFA8B}" type="pres">
      <dgm:prSet presAssocID="{5C1828AB-3B81-48A0-B390-B9A19530182E}" presName="Name17" presStyleLbl="parChTrans1D3" presStyleIdx="0" presStyleCnt="3"/>
      <dgm:spPr/>
    </dgm:pt>
    <dgm:pt modelId="{EFEBE663-AFB0-47B1-BBD2-318AE550BEA2}" type="pres">
      <dgm:prSet presAssocID="{251B3907-54D9-4295-A385-F9F75F4136F8}" presName="hierRoot3" presStyleCnt="0"/>
      <dgm:spPr/>
    </dgm:pt>
    <dgm:pt modelId="{1A9F054B-3435-408F-AC92-2F4264FE9C11}" type="pres">
      <dgm:prSet presAssocID="{251B3907-54D9-4295-A385-F9F75F4136F8}" presName="composite3" presStyleCnt="0"/>
      <dgm:spPr/>
    </dgm:pt>
    <dgm:pt modelId="{E11F14BC-D172-4A2B-8535-37CAEC08EB13}" type="pres">
      <dgm:prSet presAssocID="{251B3907-54D9-4295-A385-F9F75F4136F8}" presName="background3" presStyleLbl="node3" presStyleIdx="0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5A712FBC-7273-4907-9207-9B72217E0086}" type="pres">
      <dgm:prSet presAssocID="{251B3907-54D9-4295-A385-F9F75F4136F8}" presName="text3" presStyleLbl="fgAcc3" presStyleIdx="0" presStyleCnt="3" custLinFactNeighborX="662" custLinFactNeighborY="2094">
        <dgm:presLayoutVars>
          <dgm:chPref val="3"/>
        </dgm:presLayoutVars>
      </dgm:prSet>
      <dgm:spPr/>
    </dgm:pt>
    <dgm:pt modelId="{2353E72D-5FBC-4A41-AA07-5EF064853B63}" type="pres">
      <dgm:prSet presAssocID="{251B3907-54D9-4295-A385-F9F75F4136F8}" presName="hierChild4" presStyleCnt="0"/>
      <dgm:spPr/>
    </dgm:pt>
    <dgm:pt modelId="{29389EEA-4EFA-4A84-A2E5-D995E355F68B}" type="pres">
      <dgm:prSet presAssocID="{19142ED3-A22E-4570-AA30-901B7E36167F}" presName="Name17" presStyleLbl="parChTrans1D3" presStyleIdx="1" presStyleCnt="3"/>
      <dgm:spPr/>
    </dgm:pt>
    <dgm:pt modelId="{EF7DD3BF-39B4-4DFE-9897-C8E2453FF839}" type="pres">
      <dgm:prSet presAssocID="{1BE9524A-734B-43B1-84AF-08BEC6DAA135}" presName="hierRoot3" presStyleCnt="0"/>
      <dgm:spPr/>
    </dgm:pt>
    <dgm:pt modelId="{11E6A546-97C3-45B7-AF44-156A005D1A2A}" type="pres">
      <dgm:prSet presAssocID="{1BE9524A-734B-43B1-84AF-08BEC6DAA135}" presName="composite3" presStyleCnt="0"/>
      <dgm:spPr/>
    </dgm:pt>
    <dgm:pt modelId="{3A88387A-3F7B-4723-AE73-1B3484519177}" type="pres">
      <dgm:prSet presAssocID="{1BE9524A-734B-43B1-84AF-08BEC6DAA135}" presName="background3" presStyleLbl="node3" presStyleIdx="1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2CCBECB0-CDC3-48AC-8E9C-5688E73A6D76}" type="pres">
      <dgm:prSet presAssocID="{1BE9524A-734B-43B1-84AF-08BEC6DAA135}" presName="text3" presStyleLbl="fgAcc3" presStyleIdx="1" presStyleCnt="3">
        <dgm:presLayoutVars>
          <dgm:chPref val="3"/>
        </dgm:presLayoutVars>
      </dgm:prSet>
      <dgm:spPr/>
    </dgm:pt>
    <dgm:pt modelId="{8CD4292F-D9F7-4EA3-9083-64300CFAF666}" type="pres">
      <dgm:prSet presAssocID="{1BE9524A-734B-43B1-84AF-08BEC6DAA135}" presName="hierChild4" presStyleCnt="0"/>
      <dgm:spPr/>
    </dgm:pt>
    <dgm:pt modelId="{AA5F03A8-BBB0-4B2B-9EDE-E8DB10A50A4F}" type="pres">
      <dgm:prSet presAssocID="{CD9BCAF7-B220-4717-A0B5-F387412A88A0}" presName="Name10" presStyleLbl="parChTrans1D2" presStyleIdx="1" presStyleCnt="2"/>
      <dgm:spPr/>
    </dgm:pt>
    <dgm:pt modelId="{3DD38A15-3DD0-47BE-9634-563DEA48EE9F}" type="pres">
      <dgm:prSet presAssocID="{178EFF20-26CD-4053-8A22-311A1DE74A1D}" presName="hierRoot2" presStyleCnt="0"/>
      <dgm:spPr/>
    </dgm:pt>
    <dgm:pt modelId="{39F51F28-3B64-4624-ADBB-D5C7E50BEA5E}" type="pres">
      <dgm:prSet presAssocID="{178EFF20-26CD-4053-8A22-311A1DE74A1D}" presName="composite2" presStyleCnt="0"/>
      <dgm:spPr/>
    </dgm:pt>
    <dgm:pt modelId="{87CB3D4F-ED29-4FF8-A231-16257A346AD3}" type="pres">
      <dgm:prSet presAssocID="{178EFF20-26CD-4053-8A22-311A1DE74A1D}" presName="background2" presStyleLbl="node2" presStyleIdx="1" presStyleCnt="2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FADDFF3D-7C0D-4861-8AB9-3BAC01D76138}" type="pres">
      <dgm:prSet presAssocID="{178EFF20-26CD-4053-8A22-311A1DE74A1D}" presName="text2" presStyleLbl="fgAcc2" presStyleIdx="1" presStyleCnt="2">
        <dgm:presLayoutVars>
          <dgm:chPref val="3"/>
        </dgm:presLayoutVars>
      </dgm:prSet>
      <dgm:spPr/>
    </dgm:pt>
    <dgm:pt modelId="{ADDBCECB-C147-4A44-B6C0-A32F5AE0B941}" type="pres">
      <dgm:prSet presAssocID="{178EFF20-26CD-4053-8A22-311A1DE74A1D}" presName="hierChild3" presStyleCnt="0"/>
      <dgm:spPr/>
    </dgm:pt>
    <dgm:pt modelId="{83BD0242-C11A-4BFE-AF0D-AA28ABC136ED}" type="pres">
      <dgm:prSet presAssocID="{0C77E107-38E4-4657-9070-30AF9891DA6C}" presName="Name17" presStyleLbl="parChTrans1D3" presStyleIdx="2" presStyleCnt="3"/>
      <dgm:spPr/>
    </dgm:pt>
    <dgm:pt modelId="{61F9681F-DDDB-458F-98F2-F32BC776CB0E}" type="pres">
      <dgm:prSet presAssocID="{81E46784-E710-48A2-AAB8-FF34568854CB}" presName="hierRoot3" presStyleCnt="0"/>
      <dgm:spPr/>
    </dgm:pt>
    <dgm:pt modelId="{B8533FDA-D7D0-445A-A937-ACD865DB7F2E}" type="pres">
      <dgm:prSet presAssocID="{81E46784-E710-48A2-AAB8-FF34568854CB}" presName="composite3" presStyleCnt="0"/>
      <dgm:spPr/>
    </dgm:pt>
    <dgm:pt modelId="{5F80B866-6F22-45FB-AD3D-086EEF6D580C}" type="pres">
      <dgm:prSet presAssocID="{81E46784-E710-48A2-AAB8-FF34568854CB}" presName="background3" presStyleLbl="node3" presStyleIdx="2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6D6A4AED-5C70-406B-8224-A46D8133070C}" type="pres">
      <dgm:prSet presAssocID="{81E46784-E710-48A2-AAB8-FF34568854CB}" presName="text3" presStyleLbl="fgAcc3" presStyleIdx="2" presStyleCnt="3">
        <dgm:presLayoutVars>
          <dgm:chPref val="3"/>
        </dgm:presLayoutVars>
      </dgm:prSet>
      <dgm:spPr/>
    </dgm:pt>
    <dgm:pt modelId="{CAFA5FE4-50E0-45E9-BFF8-ED0E8A5DA864}" type="pres">
      <dgm:prSet presAssocID="{81E46784-E710-48A2-AAB8-FF34568854CB}" presName="hierChild4" presStyleCnt="0"/>
      <dgm:spPr/>
    </dgm:pt>
  </dgm:ptLst>
  <dgm:cxnLst>
    <dgm:cxn modelId="{FC0ED902-C058-4EDB-A786-55BE90AF8C8F}" type="presOf" srcId="{CD9BCAF7-B220-4717-A0B5-F387412A88A0}" destId="{AA5F03A8-BBB0-4B2B-9EDE-E8DB10A50A4F}" srcOrd="0" destOrd="0" presId="urn:microsoft.com/office/officeart/2005/8/layout/hierarchy1"/>
    <dgm:cxn modelId="{19B8A60D-8031-4F95-9861-A6A83C5D15B6}" srcId="{2A3F4C14-D08C-48A7-85C9-B46306F1295D}" destId="{178EFF20-26CD-4053-8A22-311A1DE74A1D}" srcOrd="1" destOrd="0" parTransId="{CD9BCAF7-B220-4717-A0B5-F387412A88A0}" sibTransId="{0A8791A5-CFCE-494B-998E-757F6AB6147A}"/>
    <dgm:cxn modelId="{0B75FA2E-9D9E-4CD3-B9EB-10BAC3C37DE3}" type="presOf" srcId="{81E46784-E710-48A2-AAB8-FF34568854CB}" destId="{6D6A4AED-5C70-406B-8224-A46D8133070C}" srcOrd="0" destOrd="0" presId="urn:microsoft.com/office/officeart/2005/8/layout/hierarchy1"/>
    <dgm:cxn modelId="{76F2F43A-6F3F-43DF-AC34-4C0AF3B9C6FC}" type="presOf" srcId="{1BE9524A-734B-43B1-84AF-08BEC6DAA135}" destId="{2CCBECB0-CDC3-48AC-8E9C-5688E73A6D76}" srcOrd="0" destOrd="0" presId="urn:microsoft.com/office/officeart/2005/8/layout/hierarchy1"/>
    <dgm:cxn modelId="{4A545B3E-C0A0-4573-8186-48C9F4818C2C}" type="presOf" srcId="{5C1828AB-3B81-48A0-B390-B9A19530182E}" destId="{45A3ECB9-9EBA-41A6-BD5E-F168FB0CFA8B}" srcOrd="0" destOrd="0" presId="urn:microsoft.com/office/officeart/2005/8/layout/hierarchy1"/>
    <dgm:cxn modelId="{7F939B3F-10B4-4075-A9F6-017EE3C67724}" srcId="{021C8A13-0962-4E92-AD0D-A93AC964F55F}" destId="{1BE9524A-734B-43B1-84AF-08BEC6DAA135}" srcOrd="1" destOrd="0" parTransId="{19142ED3-A22E-4570-AA30-901B7E36167F}" sibTransId="{27C64089-A53C-405A-BA50-E6686C456307}"/>
    <dgm:cxn modelId="{F6CA986D-0A9A-4910-87A9-38367A999BF0}" srcId="{2A3F4C14-D08C-48A7-85C9-B46306F1295D}" destId="{021C8A13-0962-4E92-AD0D-A93AC964F55F}" srcOrd="0" destOrd="0" parTransId="{CC7E5C5F-1A20-4889-8BBF-EBE074060F19}" sibTransId="{6D31608A-6952-4E0C-90D1-66935E9358F5}"/>
    <dgm:cxn modelId="{9B0CD16D-4282-469C-9D21-6E0D2D59C20A}" type="presOf" srcId="{178EFF20-26CD-4053-8A22-311A1DE74A1D}" destId="{FADDFF3D-7C0D-4861-8AB9-3BAC01D76138}" srcOrd="0" destOrd="0" presId="urn:microsoft.com/office/officeart/2005/8/layout/hierarchy1"/>
    <dgm:cxn modelId="{2F7D394E-55D0-41A5-9FAB-1D3FA2DFEC5B}" srcId="{178EFF20-26CD-4053-8A22-311A1DE74A1D}" destId="{81E46784-E710-48A2-AAB8-FF34568854CB}" srcOrd="0" destOrd="0" parTransId="{0C77E107-38E4-4657-9070-30AF9891DA6C}" sibTransId="{B526FD24-B6FA-40F3-BF00-FA962FE03115}"/>
    <dgm:cxn modelId="{96FB9552-4803-48CF-A4DA-69275AACF8B3}" type="presOf" srcId="{CC7E5C5F-1A20-4889-8BBF-EBE074060F19}" destId="{7FCD51C9-412B-43F5-A026-D5F2F4C46276}" srcOrd="0" destOrd="0" presId="urn:microsoft.com/office/officeart/2005/8/layout/hierarchy1"/>
    <dgm:cxn modelId="{38369E74-5003-46E5-A03B-F1EE2E2E3789}" type="presOf" srcId="{251B3907-54D9-4295-A385-F9F75F4136F8}" destId="{5A712FBC-7273-4907-9207-9B72217E0086}" srcOrd="0" destOrd="0" presId="urn:microsoft.com/office/officeart/2005/8/layout/hierarchy1"/>
    <dgm:cxn modelId="{F6111C59-75E5-4CE3-AF59-9E6039C83FB6}" type="presOf" srcId="{5537140F-0444-471A-9D2C-964C5DF3A0B9}" destId="{977F46ED-D603-450B-ACAC-AC399C252FA1}" srcOrd="0" destOrd="0" presId="urn:microsoft.com/office/officeart/2005/8/layout/hierarchy1"/>
    <dgm:cxn modelId="{1D63A19C-7E2C-4B1D-9F43-1B529F99C712}" type="presOf" srcId="{19142ED3-A22E-4570-AA30-901B7E36167F}" destId="{29389EEA-4EFA-4A84-A2E5-D995E355F68B}" srcOrd="0" destOrd="0" presId="urn:microsoft.com/office/officeart/2005/8/layout/hierarchy1"/>
    <dgm:cxn modelId="{7E0093AB-A563-47B6-8918-5CD2910893CC}" srcId="{5537140F-0444-471A-9D2C-964C5DF3A0B9}" destId="{2A3F4C14-D08C-48A7-85C9-B46306F1295D}" srcOrd="0" destOrd="0" parTransId="{BF0017CC-7766-4734-9C5C-428F0C76627F}" sibTransId="{ADFA5EEB-0907-4979-8B00-86C7D6370502}"/>
    <dgm:cxn modelId="{56C012AE-8E40-4DAC-B61B-EB4F61B7053D}" type="presOf" srcId="{2A3F4C14-D08C-48A7-85C9-B46306F1295D}" destId="{7265F06E-3434-4F99-995A-4228011CE068}" srcOrd="0" destOrd="0" presId="urn:microsoft.com/office/officeart/2005/8/layout/hierarchy1"/>
    <dgm:cxn modelId="{36FCD8D6-6150-443F-AB6F-F76BB1DB6835}" type="presOf" srcId="{021C8A13-0962-4E92-AD0D-A93AC964F55F}" destId="{EF6C4D40-A7E2-46B5-A288-DD42FE8C18E2}" srcOrd="0" destOrd="0" presId="urn:microsoft.com/office/officeart/2005/8/layout/hierarchy1"/>
    <dgm:cxn modelId="{4D249FDB-3D9B-4DA7-857C-BDCB1AEC2D4E}" type="presOf" srcId="{0C77E107-38E4-4657-9070-30AF9891DA6C}" destId="{83BD0242-C11A-4BFE-AF0D-AA28ABC136ED}" srcOrd="0" destOrd="0" presId="urn:microsoft.com/office/officeart/2005/8/layout/hierarchy1"/>
    <dgm:cxn modelId="{485A3FF0-691E-413F-8F3D-A9C5929D8457}" srcId="{021C8A13-0962-4E92-AD0D-A93AC964F55F}" destId="{251B3907-54D9-4295-A385-F9F75F4136F8}" srcOrd="0" destOrd="0" parTransId="{5C1828AB-3B81-48A0-B390-B9A19530182E}" sibTransId="{D3DCF4C5-151F-4EC7-8879-C8C658BFA46F}"/>
    <dgm:cxn modelId="{18EC17D5-AC2C-4918-8D28-924865BFFF7F}" type="presParOf" srcId="{977F46ED-D603-450B-ACAC-AC399C252FA1}" destId="{E35119FB-7D6B-4F01-8C53-1449F9FC91DB}" srcOrd="0" destOrd="0" presId="urn:microsoft.com/office/officeart/2005/8/layout/hierarchy1"/>
    <dgm:cxn modelId="{48A6BDE0-4D78-41AF-B5FD-5B6545806253}" type="presParOf" srcId="{E35119FB-7D6B-4F01-8C53-1449F9FC91DB}" destId="{E778D688-08CC-409C-98C6-B8B74CB6D58C}" srcOrd="0" destOrd="0" presId="urn:microsoft.com/office/officeart/2005/8/layout/hierarchy1"/>
    <dgm:cxn modelId="{88965ADD-0765-4F8B-8BC3-EDEC5DD24375}" type="presParOf" srcId="{E778D688-08CC-409C-98C6-B8B74CB6D58C}" destId="{9DC46613-2693-4154-9F9D-37AC0B7F576B}" srcOrd="0" destOrd="0" presId="urn:microsoft.com/office/officeart/2005/8/layout/hierarchy1"/>
    <dgm:cxn modelId="{D63B0B09-E063-4104-A4DB-4AEFF4836EAE}" type="presParOf" srcId="{E778D688-08CC-409C-98C6-B8B74CB6D58C}" destId="{7265F06E-3434-4F99-995A-4228011CE068}" srcOrd="1" destOrd="0" presId="urn:microsoft.com/office/officeart/2005/8/layout/hierarchy1"/>
    <dgm:cxn modelId="{1D451EA3-7B2B-495F-9403-8B270DBEED07}" type="presParOf" srcId="{E35119FB-7D6B-4F01-8C53-1449F9FC91DB}" destId="{C85BED12-6AE0-4703-B5DB-B2312E92B52B}" srcOrd="1" destOrd="0" presId="urn:microsoft.com/office/officeart/2005/8/layout/hierarchy1"/>
    <dgm:cxn modelId="{E222D543-424C-4696-8EB3-06B4A928A3A4}" type="presParOf" srcId="{C85BED12-6AE0-4703-B5DB-B2312E92B52B}" destId="{7FCD51C9-412B-43F5-A026-D5F2F4C46276}" srcOrd="0" destOrd="0" presId="urn:microsoft.com/office/officeart/2005/8/layout/hierarchy1"/>
    <dgm:cxn modelId="{DCD82D19-23CA-48A4-ACF8-A89426DD5371}" type="presParOf" srcId="{C85BED12-6AE0-4703-B5DB-B2312E92B52B}" destId="{2CCCDDE0-BCF9-4864-89A2-7BA1A604EC59}" srcOrd="1" destOrd="0" presId="urn:microsoft.com/office/officeart/2005/8/layout/hierarchy1"/>
    <dgm:cxn modelId="{DB6A6610-7082-43A1-9848-C122708D72B5}" type="presParOf" srcId="{2CCCDDE0-BCF9-4864-89A2-7BA1A604EC59}" destId="{A3FA37F2-524D-49EB-8ADE-176D3353A398}" srcOrd="0" destOrd="0" presId="urn:microsoft.com/office/officeart/2005/8/layout/hierarchy1"/>
    <dgm:cxn modelId="{2968A640-52B6-4E97-9D3A-82B291874A06}" type="presParOf" srcId="{A3FA37F2-524D-49EB-8ADE-176D3353A398}" destId="{8D63911E-5EF5-441B-8F14-8375D9BDCB64}" srcOrd="0" destOrd="0" presId="urn:microsoft.com/office/officeart/2005/8/layout/hierarchy1"/>
    <dgm:cxn modelId="{4F6A9FA7-1418-4CC2-89C4-EA01D07691F7}" type="presParOf" srcId="{A3FA37F2-524D-49EB-8ADE-176D3353A398}" destId="{EF6C4D40-A7E2-46B5-A288-DD42FE8C18E2}" srcOrd="1" destOrd="0" presId="urn:microsoft.com/office/officeart/2005/8/layout/hierarchy1"/>
    <dgm:cxn modelId="{E2097232-BB71-4E59-9D8D-EA56241BDDB9}" type="presParOf" srcId="{2CCCDDE0-BCF9-4864-89A2-7BA1A604EC59}" destId="{FB006324-91AF-4764-8674-065476762DA5}" srcOrd="1" destOrd="0" presId="urn:microsoft.com/office/officeart/2005/8/layout/hierarchy1"/>
    <dgm:cxn modelId="{FEC8A1AD-B1E1-4F9D-88FC-1055C28057F5}" type="presParOf" srcId="{FB006324-91AF-4764-8674-065476762DA5}" destId="{45A3ECB9-9EBA-41A6-BD5E-F168FB0CFA8B}" srcOrd="0" destOrd="0" presId="urn:microsoft.com/office/officeart/2005/8/layout/hierarchy1"/>
    <dgm:cxn modelId="{576B1752-FB32-42D5-B45C-E41187F95DFA}" type="presParOf" srcId="{FB006324-91AF-4764-8674-065476762DA5}" destId="{EFEBE663-AFB0-47B1-BBD2-318AE550BEA2}" srcOrd="1" destOrd="0" presId="urn:microsoft.com/office/officeart/2005/8/layout/hierarchy1"/>
    <dgm:cxn modelId="{3C360A02-8130-4AF9-8D2D-E46CE23969F2}" type="presParOf" srcId="{EFEBE663-AFB0-47B1-BBD2-318AE550BEA2}" destId="{1A9F054B-3435-408F-AC92-2F4264FE9C11}" srcOrd="0" destOrd="0" presId="urn:microsoft.com/office/officeart/2005/8/layout/hierarchy1"/>
    <dgm:cxn modelId="{B28CC8D9-4572-41F1-8509-C6C527B9F230}" type="presParOf" srcId="{1A9F054B-3435-408F-AC92-2F4264FE9C11}" destId="{E11F14BC-D172-4A2B-8535-37CAEC08EB13}" srcOrd="0" destOrd="0" presId="urn:microsoft.com/office/officeart/2005/8/layout/hierarchy1"/>
    <dgm:cxn modelId="{5A0C7F65-F96A-4029-854F-1E79DBF9B68C}" type="presParOf" srcId="{1A9F054B-3435-408F-AC92-2F4264FE9C11}" destId="{5A712FBC-7273-4907-9207-9B72217E0086}" srcOrd="1" destOrd="0" presId="urn:microsoft.com/office/officeart/2005/8/layout/hierarchy1"/>
    <dgm:cxn modelId="{85F951D7-4A88-41BE-8FC2-721BE527C15A}" type="presParOf" srcId="{EFEBE663-AFB0-47B1-BBD2-318AE550BEA2}" destId="{2353E72D-5FBC-4A41-AA07-5EF064853B63}" srcOrd="1" destOrd="0" presId="urn:microsoft.com/office/officeart/2005/8/layout/hierarchy1"/>
    <dgm:cxn modelId="{FE928219-0329-4C97-B8A0-C0950AF473FD}" type="presParOf" srcId="{FB006324-91AF-4764-8674-065476762DA5}" destId="{29389EEA-4EFA-4A84-A2E5-D995E355F68B}" srcOrd="2" destOrd="0" presId="urn:microsoft.com/office/officeart/2005/8/layout/hierarchy1"/>
    <dgm:cxn modelId="{58FA29C8-938C-4014-8B8F-50CA62103C49}" type="presParOf" srcId="{FB006324-91AF-4764-8674-065476762DA5}" destId="{EF7DD3BF-39B4-4DFE-9897-C8E2453FF839}" srcOrd="3" destOrd="0" presId="urn:microsoft.com/office/officeart/2005/8/layout/hierarchy1"/>
    <dgm:cxn modelId="{89B08C10-3D09-4383-8D69-E9BE0E5DEDE1}" type="presParOf" srcId="{EF7DD3BF-39B4-4DFE-9897-C8E2453FF839}" destId="{11E6A546-97C3-45B7-AF44-156A005D1A2A}" srcOrd="0" destOrd="0" presId="urn:microsoft.com/office/officeart/2005/8/layout/hierarchy1"/>
    <dgm:cxn modelId="{FAAEE94C-7F18-446A-AEBB-D0AC06288717}" type="presParOf" srcId="{11E6A546-97C3-45B7-AF44-156A005D1A2A}" destId="{3A88387A-3F7B-4723-AE73-1B3484519177}" srcOrd="0" destOrd="0" presId="urn:microsoft.com/office/officeart/2005/8/layout/hierarchy1"/>
    <dgm:cxn modelId="{83EF8684-9F3D-49BC-A721-AD911C368778}" type="presParOf" srcId="{11E6A546-97C3-45B7-AF44-156A005D1A2A}" destId="{2CCBECB0-CDC3-48AC-8E9C-5688E73A6D76}" srcOrd="1" destOrd="0" presId="urn:microsoft.com/office/officeart/2005/8/layout/hierarchy1"/>
    <dgm:cxn modelId="{9F10771B-B05D-4B49-BF8F-BEEF249A2EE5}" type="presParOf" srcId="{EF7DD3BF-39B4-4DFE-9897-C8E2453FF839}" destId="{8CD4292F-D9F7-4EA3-9083-64300CFAF666}" srcOrd="1" destOrd="0" presId="urn:microsoft.com/office/officeart/2005/8/layout/hierarchy1"/>
    <dgm:cxn modelId="{C72DBC4D-21B8-43F6-9755-E33ABBD93DA3}" type="presParOf" srcId="{C85BED12-6AE0-4703-B5DB-B2312E92B52B}" destId="{AA5F03A8-BBB0-4B2B-9EDE-E8DB10A50A4F}" srcOrd="2" destOrd="0" presId="urn:microsoft.com/office/officeart/2005/8/layout/hierarchy1"/>
    <dgm:cxn modelId="{EE8BB4CB-832A-4C73-AAAB-C0E58A1CA0C6}" type="presParOf" srcId="{C85BED12-6AE0-4703-B5DB-B2312E92B52B}" destId="{3DD38A15-3DD0-47BE-9634-563DEA48EE9F}" srcOrd="3" destOrd="0" presId="urn:microsoft.com/office/officeart/2005/8/layout/hierarchy1"/>
    <dgm:cxn modelId="{026D0F54-5FC8-4456-9A2B-27F74F249602}" type="presParOf" srcId="{3DD38A15-3DD0-47BE-9634-563DEA48EE9F}" destId="{39F51F28-3B64-4624-ADBB-D5C7E50BEA5E}" srcOrd="0" destOrd="0" presId="urn:microsoft.com/office/officeart/2005/8/layout/hierarchy1"/>
    <dgm:cxn modelId="{2DFD12BC-6503-4DD3-8AAA-2DD0B4D00428}" type="presParOf" srcId="{39F51F28-3B64-4624-ADBB-D5C7E50BEA5E}" destId="{87CB3D4F-ED29-4FF8-A231-16257A346AD3}" srcOrd="0" destOrd="0" presId="urn:microsoft.com/office/officeart/2005/8/layout/hierarchy1"/>
    <dgm:cxn modelId="{562C12BF-8B63-45A7-95A9-6B3166D48057}" type="presParOf" srcId="{39F51F28-3B64-4624-ADBB-D5C7E50BEA5E}" destId="{FADDFF3D-7C0D-4861-8AB9-3BAC01D76138}" srcOrd="1" destOrd="0" presId="urn:microsoft.com/office/officeart/2005/8/layout/hierarchy1"/>
    <dgm:cxn modelId="{AF0F4A19-ACD6-4B30-A9B0-D0397DC57933}" type="presParOf" srcId="{3DD38A15-3DD0-47BE-9634-563DEA48EE9F}" destId="{ADDBCECB-C147-4A44-B6C0-A32F5AE0B941}" srcOrd="1" destOrd="0" presId="urn:microsoft.com/office/officeart/2005/8/layout/hierarchy1"/>
    <dgm:cxn modelId="{899CA468-ABF6-49E4-9A5F-F71E85E3721C}" type="presParOf" srcId="{ADDBCECB-C147-4A44-B6C0-A32F5AE0B941}" destId="{83BD0242-C11A-4BFE-AF0D-AA28ABC136ED}" srcOrd="0" destOrd="0" presId="urn:microsoft.com/office/officeart/2005/8/layout/hierarchy1"/>
    <dgm:cxn modelId="{0E693378-EE1B-4D59-849C-9FC61A1DE03A}" type="presParOf" srcId="{ADDBCECB-C147-4A44-B6C0-A32F5AE0B941}" destId="{61F9681F-DDDB-458F-98F2-F32BC776CB0E}" srcOrd="1" destOrd="0" presId="urn:microsoft.com/office/officeart/2005/8/layout/hierarchy1"/>
    <dgm:cxn modelId="{533635BE-4218-4DE4-8497-CEACF96A1FE0}" type="presParOf" srcId="{61F9681F-DDDB-458F-98F2-F32BC776CB0E}" destId="{B8533FDA-D7D0-445A-A937-ACD865DB7F2E}" srcOrd="0" destOrd="0" presId="urn:microsoft.com/office/officeart/2005/8/layout/hierarchy1"/>
    <dgm:cxn modelId="{9DA8EC74-3634-4D20-9C7F-9BA9F05586C1}" type="presParOf" srcId="{B8533FDA-D7D0-445A-A937-ACD865DB7F2E}" destId="{5F80B866-6F22-45FB-AD3D-086EEF6D580C}" srcOrd="0" destOrd="0" presId="urn:microsoft.com/office/officeart/2005/8/layout/hierarchy1"/>
    <dgm:cxn modelId="{5E4E60A9-758F-41BB-A1F5-32FDA33DA40C}" type="presParOf" srcId="{B8533FDA-D7D0-445A-A937-ACD865DB7F2E}" destId="{6D6A4AED-5C70-406B-8224-A46D8133070C}" srcOrd="1" destOrd="0" presId="urn:microsoft.com/office/officeart/2005/8/layout/hierarchy1"/>
    <dgm:cxn modelId="{44EB0238-6D8C-42F9-A7B0-96546B1FD623}" type="presParOf" srcId="{61F9681F-DDDB-458F-98F2-F32BC776CB0E}" destId="{CAFA5FE4-50E0-45E9-BFF8-ED0E8A5DA8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BD0242-C11A-4BFE-AF0D-AA28ABC136ED}">
      <dsp:nvSpPr>
        <dsp:cNvPr id="0" name=""/>
        <dsp:cNvSpPr/>
      </dsp:nvSpPr>
      <dsp:spPr>
        <a:xfrm>
          <a:off x="6456084" y="3262482"/>
          <a:ext cx="91440" cy="60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77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5F03A8-BBB0-4B2B-9EDE-E8DB10A50A4F}">
      <dsp:nvSpPr>
        <dsp:cNvPr id="0" name=""/>
        <dsp:cNvSpPr/>
      </dsp:nvSpPr>
      <dsp:spPr>
        <a:xfrm>
          <a:off x="4586386" y="1327910"/>
          <a:ext cx="1915417" cy="60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136"/>
              </a:lnTo>
              <a:lnTo>
                <a:pt x="1915417" y="414136"/>
              </a:lnTo>
              <a:lnTo>
                <a:pt x="1915417" y="6077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89EEA-4EFA-4A84-A2E5-D995E355F68B}">
      <dsp:nvSpPr>
        <dsp:cNvPr id="0" name=""/>
        <dsp:cNvSpPr/>
      </dsp:nvSpPr>
      <dsp:spPr>
        <a:xfrm>
          <a:off x="2670968" y="3262482"/>
          <a:ext cx="1276945" cy="60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136"/>
              </a:lnTo>
              <a:lnTo>
                <a:pt x="1276945" y="414136"/>
              </a:lnTo>
              <a:lnTo>
                <a:pt x="1276945" y="6077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3ECB9-9EBA-41A6-BD5E-F168FB0CFA8B}">
      <dsp:nvSpPr>
        <dsp:cNvPr id="0" name=""/>
        <dsp:cNvSpPr/>
      </dsp:nvSpPr>
      <dsp:spPr>
        <a:xfrm>
          <a:off x="1407856" y="3262482"/>
          <a:ext cx="1263112" cy="608758"/>
        </a:xfrm>
        <a:custGeom>
          <a:avLst/>
          <a:gdLst/>
          <a:ahLst/>
          <a:cxnLst/>
          <a:rect l="0" t="0" r="0" b="0"/>
          <a:pathLst>
            <a:path>
              <a:moveTo>
                <a:pt x="1263112" y="0"/>
              </a:moveTo>
              <a:lnTo>
                <a:pt x="1263112" y="415185"/>
              </a:lnTo>
              <a:lnTo>
                <a:pt x="0" y="415185"/>
              </a:lnTo>
              <a:lnTo>
                <a:pt x="0" y="6087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D51C9-412B-43F5-A026-D5F2F4C46276}">
      <dsp:nvSpPr>
        <dsp:cNvPr id="0" name=""/>
        <dsp:cNvSpPr/>
      </dsp:nvSpPr>
      <dsp:spPr>
        <a:xfrm>
          <a:off x="2670968" y="1327910"/>
          <a:ext cx="1915417" cy="607709"/>
        </a:xfrm>
        <a:custGeom>
          <a:avLst/>
          <a:gdLst/>
          <a:ahLst/>
          <a:cxnLst/>
          <a:rect l="0" t="0" r="0" b="0"/>
          <a:pathLst>
            <a:path>
              <a:moveTo>
                <a:pt x="1915417" y="0"/>
              </a:moveTo>
              <a:lnTo>
                <a:pt x="1915417" y="414136"/>
              </a:lnTo>
              <a:lnTo>
                <a:pt x="0" y="414136"/>
              </a:lnTo>
              <a:lnTo>
                <a:pt x="0" y="6077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46613-2693-4154-9F9D-37AC0B7F576B}">
      <dsp:nvSpPr>
        <dsp:cNvPr id="0" name=""/>
        <dsp:cNvSpPr/>
      </dsp:nvSpPr>
      <dsp:spPr>
        <a:xfrm>
          <a:off x="3541613" y="1048"/>
          <a:ext cx="2089546" cy="1326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65F06E-3434-4F99-995A-4228011CE068}">
      <dsp:nvSpPr>
        <dsp:cNvPr id="0" name=""/>
        <dsp:cNvSpPr/>
      </dsp:nvSpPr>
      <dsp:spPr>
        <a:xfrm>
          <a:off x="3773785" y="221611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400" kern="1200" dirty="0">
            <a:latin typeface="HGP創英角ﾎﾟｯﾌﾟ体" panose="040B0A00000000000000" pitchFamily="50" charset="-128"/>
            <a:ea typeface="HGP創英角ﾎﾟｯﾌﾟ体" panose="040B0A00000000000000" pitchFamily="50" charset="-128"/>
          </a:endParaRPr>
        </a:p>
      </dsp:txBody>
      <dsp:txXfrm>
        <a:off x="3812647" y="260473"/>
        <a:ext cx="2011822" cy="1249138"/>
      </dsp:txXfrm>
    </dsp:sp>
    <dsp:sp modelId="{8D63911E-5EF5-441B-8F14-8375D9BDCB64}">
      <dsp:nvSpPr>
        <dsp:cNvPr id="0" name=""/>
        <dsp:cNvSpPr/>
      </dsp:nvSpPr>
      <dsp:spPr>
        <a:xfrm>
          <a:off x="1626195" y="1935620"/>
          <a:ext cx="2089546" cy="1326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C4D40-A7E2-46B5-A288-DD42FE8C18E2}">
      <dsp:nvSpPr>
        <dsp:cNvPr id="0" name=""/>
        <dsp:cNvSpPr/>
      </dsp:nvSpPr>
      <dsp:spPr>
        <a:xfrm>
          <a:off x="1858367" y="2156184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500" kern="1200" dirty="0"/>
        </a:p>
      </dsp:txBody>
      <dsp:txXfrm>
        <a:off x="1897229" y="2195046"/>
        <a:ext cx="2011822" cy="1249138"/>
      </dsp:txXfrm>
    </dsp:sp>
    <dsp:sp modelId="{E11F14BC-D172-4A2B-8535-37CAEC08EB13}">
      <dsp:nvSpPr>
        <dsp:cNvPr id="0" name=""/>
        <dsp:cNvSpPr/>
      </dsp:nvSpPr>
      <dsp:spPr>
        <a:xfrm>
          <a:off x="363082" y="3871241"/>
          <a:ext cx="2089546" cy="1326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12FBC-7273-4907-9207-9B72217E0086}">
      <dsp:nvSpPr>
        <dsp:cNvPr id="0" name=""/>
        <dsp:cNvSpPr/>
      </dsp:nvSpPr>
      <dsp:spPr>
        <a:xfrm>
          <a:off x="595254" y="4091804"/>
          <a:ext cx="2089546" cy="132686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5500" kern="1200" dirty="0"/>
            <a:t>　</a:t>
          </a:r>
        </a:p>
      </dsp:txBody>
      <dsp:txXfrm>
        <a:off x="634116" y="4130666"/>
        <a:ext cx="2011822" cy="1249138"/>
      </dsp:txXfrm>
    </dsp:sp>
    <dsp:sp modelId="{3A88387A-3F7B-4723-AE73-1B3484519177}">
      <dsp:nvSpPr>
        <dsp:cNvPr id="0" name=""/>
        <dsp:cNvSpPr/>
      </dsp:nvSpPr>
      <dsp:spPr>
        <a:xfrm>
          <a:off x="2903140" y="3870192"/>
          <a:ext cx="2089546" cy="1326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BECB0-CDC3-48AC-8E9C-5688E73A6D76}">
      <dsp:nvSpPr>
        <dsp:cNvPr id="0" name=""/>
        <dsp:cNvSpPr/>
      </dsp:nvSpPr>
      <dsp:spPr>
        <a:xfrm>
          <a:off x="3135312" y="4090756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5500" kern="1200" dirty="0"/>
            <a:t>　</a:t>
          </a:r>
        </a:p>
      </dsp:txBody>
      <dsp:txXfrm>
        <a:off x="3174174" y="4129618"/>
        <a:ext cx="2011822" cy="1249138"/>
      </dsp:txXfrm>
    </dsp:sp>
    <dsp:sp modelId="{87CB3D4F-ED29-4FF8-A231-16257A346AD3}">
      <dsp:nvSpPr>
        <dsp:cNvPr id="0" name=""/>
        <dsp:cNvSpPr/>
      </dsp:nvSpPr>
      <dsp:spPr>
        <a:xfrm>
          <a:off x="5457031" y="1935620"/>
          <a:ext cx="2089546" cy="1326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DDFF3D-7C0D-4861-8AB9-3BAC01D76138}">
      <dsp:nvSpPr>
        <dsp:cNvPr id="0" name=""/>
        <dsp:cNvSpPr/>
      </dsp:nvSpPr>
      <dsp:spPr>
        <a:xfrm>
          <a:off x="5689203" y="2156184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500" kern="1200" dirty="0"/>
        </a:p>
      </dsp:txBody>
      <dsp:txXfrm>
        <a:off x="5728065" y="2195046"/>
        <a:ext cx="2011822" cy="1249138"/>
      </dsp:txXfrm>
    </dsp:sp>
    <dsp:sp modelId="{5F80B866-6F22-45FB-AD3D-086EEF6D580C}">
      <dsp:nvSpPr>
        <dsp:cNvPr id="0" name=""/>
        <dsp:cNvSpPr/>
      </dsp:nvSpPr>
      <dsp:spPr>
        <a:xfrm>
          <a:off x="5457031" y="3870192"/>
          <a:ext cx="2089546" cy="1326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6A4AED-5C70-406B-8224-A46D8133070C}">
      <dsp:nvSpPr>
        <dsp:cNvPr id="0" name=""/>
        <dsp:cNvSpPr/>
      </dsp:nvSpPr>
      <dsp:spPr>
        <a:xfrm>
          <a:off x="5689203" y="4090756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5500" kern="1200" dirty="0"/>
            <a:t>　</a:t>
          </a:r>
        </a:p>
      </dsp:txBody>
      <dsp:txXfrm>
        <a:off x="5728065" y="4129618"/>
        <a:ext cx="2011822" cy="124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87" tIns="47844" rIns="95687" bIns="4784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87" tIns="47844" rIns="95687" bIns="47844" rtlCol="0"/>
          <a:lstStyle>
            <a:lvl1pPr algn="r">
              <a:defRPr sz="1300"/>
            </a:lvl1pPr>
          </a:lstStyle>
          <a:p>
            <a:fld id="{33172969-879B-4655-A9E4-443AABF6B38B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7" tIns="47844" rIns="95687" bIns="478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87" tIns="47844" rIns="95687" bIns="478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87" tIns="47844" rIns="95687" bIns="4784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87" tIns="47844" rIns="95687" bIns="47844" rtlCol="0" anchor="b"/>
          <a:lstStyle>
            <a:lvl1pPr algn="r">
              <a:defRPr sz="1300"/>
            </a:lvl1pPr>
          </a:lstStyle>
          <a:p>
            <a:fld id="{69075E57-CE09-4078-A3C1-42B6505B9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594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302DB-DBCF-43F8-9844-831701EE5F0F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548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302DB-DBCF-43F8-9844-831701EE5F0F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87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302DB-DBCF-43F8-9844-831701EE5F0F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86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302DB-DBCF-43F8-9844-831701EE5F0F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309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>
              <a:latin typeface="Arial" pitchFamily="34" charset="0"/>
            </a:endParaRPr>
          </a:p>
        </p:txBody>
      </p:sp>
      <p:sp>
        <p:nvSpPr>
          <p:cNvPr id="931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04B7AC-CC60-4DD1-AD08-ECC0AAC3CE46}" type="slidenum">
              <a:rPr lang="en-US" altLang="ja-JP" smtClean="0">
                <a:latin typeface="Arial" pitchFamily="34" charset="0"/>
              </a:rPr>
              <a:pPr/>
              <a:t>9</a:t>
            </a:fld>
            <a:endParaRPr lang="en-US" altLang="ja-JP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822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C302DB-DBCF-43F8-9844-831701EE5F0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74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317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88158-C1DC-4129-8670-EA4BB0D4BF05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8667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186B-8299-4E29-BDF9-326D59F658A5}" type="datetime1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73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C8AE-5598-4422-A119-DE3983A96018}" type="datetime1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06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8CE6-3784-4C7D-AA6C-9966CF4FB523}" type="datetime1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72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90D3-953A-4B05-B779-9E0FE6A7104C}" type="datetime1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9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1EB3-5CA0-4C52-85C3-210FF0AB9F48}" type="datetime1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32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57767-7B2F-4895-8D9C-8E21507478AA}" type="datetime1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04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0D74-BA3C-459B-97EC-E779524AB972}" type="datetime1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2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9AFB-3948-4E9C-B6DD-5C0DA981FB22}" type="datetime1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7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DEC-9F5A-4237-B04F-EB5A05BA98F5}" type="datetime1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71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E52A-D8F8-470F-B3B6-60AEDD6D0308}" type="datetime1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65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E120-97A9-4F40-90A0-B767F9895C69}" type="datetime1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62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902B8-14E0-4B0F-B2F8-6AB3C1E11DE6}" type="datetime1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618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258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503503" y="2047235"/>
            <a:ext cx="718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相談支援研修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ワークシート</a:t>
            </a:r>
            <a:endParaRPr kumimoji="1"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274320" y="194310"/>
            <a:ext cx="5589270" cy="4686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相談支援従事者初任者研修実習課題</a:t>
            </a:r>
            <a:r>
              <a:rPr lang="ja-JP" altLang="en-US">
                <a:solidFill>
                  <a:schemeClr val="tx1"/>
                </a:solidFill>
              </a:rPr>
              <a:t>①－カ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526418"/>
              </p:ext>
            </p:extLst>
          </p:nvPr>
        </p:nvGraphicFramePr>
        <p:xfrm>
          <a:off x="8393502" y="57785"/>
          <a:ext cx="3699439" cy="78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503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2649936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dist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774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形吹き出し 8"/>
          <p:cNvSpPr/>
          <p:nvPr/>
        </p:nvSpPr>
        <p:spPr>
          <a:xfrm>
            <a:off x="4115566" y="2687599"/>
            <a:ext cx="1025265" cy="668740"/>
          </a:xfrm>
          <a:prstGeom prst="wedgeEllipseCallout">
            <a:avLst>
              <a:gd name="adj1" fmla="val 71574"/>
              <a:gd name="adj2" fmla="val 288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円形吹き出し 9"/>
          <p:cNvSpPr/>
          <p:nvPr/>
        </p:nvSpPr>
        <p:spPr>
          <a:xfrm>
            <a:off x="4849800" y="1996242"/>
            <a:ext cx="701741" cy="691357"/>
          </a:xfrm>
          <a:prstGeom prst="wedgeEllipseCallout">
            <a:avLst>
              <a:gd name="adj1" fmla="val 34679"/>
              <a:gd name="adj2" fmla="val 5971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円形吹き出し 10"/>
          <p:cNvSpPr/>
          <p:nvPr/>
        </p:nvSpPr>
        <p:spPr>
          <a:xfrm>
            <a:off x="6748783" y="2011775"/>
            <a:ext cx="819151" cy="784731"/>
          </a:xfrm>
          <a:prstGeom prst="wedgeEllipseCallout">
            <a:avLst>
              <a:gd name="adj1" fmla="val -68755"/>
              <a:gd name="adj2" fmla="val 4716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7339968" y="2851595"/>
            <a:ext cx="570117" cy="690161"/>
          </a:xfrm>
          <a:prstGeom prst="wedgeEllipseCallout">
            <a:avLst>
              <a:gd name="adj1" fmla="val -91950"/>
              <a:gd name="adj2" fmla="val 2889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8267288" y="1138669"/>
            <a:ext cx="798781" cy="501345"/>
          </a:xfrm>
          <a:prstGeom prst="wedgeRoundRectCallout">
            <a:avLst>
              <a:gd name="adj1" fmla="val -68651"/>
              <a:gd name="adj2" fmla="val 60293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8817181" y="4587544"/>
            <a:ext cx="804557" cy="503132"/>
          </a:xfrm>
          <a:prstGeom prst="wedgeRoundRectCallout">
            <a:avLst>
              <a:gd name="adj1" fmla="val -69074"/>
              <a:gd name="adj2" fmla="val -19489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8925310" y="3814498"/>
            <a:ext cx="670641" cy="501345"/>
          </a:xfrm>
          <a:prstGeom prst="wedgeRoundRectCallout">
            <a:avLst>
              <a:gd name="adj1" fmla="val -68625"/>
              <a:gd name="adj2" fmla="val -3009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0" name="角丸四角形吹き出し 39"/>
          <p:cNvSpPr/>
          <p:nvPr/>
        </p:nvSpPr>
        <p:spPr>
          <a:xfrm>
            <a:off x="2511260" y="3265730"/>
            <a:ext cx="798781" cy="504917"/>
          </a:xfrm>
          <a:prstGeom prst="wedgeRoundRectCallout">
            <a:avLst>
              <a:gd name="adj1" fmla="val 70879"/>
              <a:gd name="adj2" fmla="val 1984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" name="角丸四角形吹き出し 40"/>
          <p:cNvSpPr/>
          <p:nvPr/>
        </p:nvSpPr>
        <p:spPr>
          <a:xfrm>
            <a:off x="2472387" y="5201343"/>
            <a:ext cx="819150" cy="504917"/>
          </a:xfrm>
          <a:prstGeom prst="wedgeRoundRectCallout">
            <a:avLst>
              <a:gd name="adj1" fmla="val 77287"/>
              <a:gd name="adj2" fmla="val -3554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角丸四角形吹き出し 41"/>
          <p:cNvSpPr/>
          <p:nvPr/>
        </p:nvSpPr>
        <p:spPr>
          <a:xfrm>
            <a:off x="7339968" y="5765844"/>
            <a:ext cx="819151" cy="501345"/>
          </a:xfrm>
          <a:prstGeom prst="wedgeRoundRectCallout">
            <a:avLst>
              <a:gd name="adj1" fmla="val -67664"/>
              <a:gd name="adj2" fmla="val -4056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78458" y="4280038"/>
            <a:ext cx="3874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100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文字要約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僕（私）は、で始まる本人の全体像がわかるように</a:t>
            </a:r>
          </a:p>
        </p:txBody>
      </p:sp>
      <p:sp>
        <p:nvSpPr>
          <p:cNvPr id="69" name="円形吹き出し 68"/>
          <p:cNvSpPr/>
          <p:nvPr/>
        </p:nvSpPr>
        <p:spPr>
          <a:xfrm rot="10563027">
            <a:off x="10750074" y="340297"/>
            <a:ext cx="550486" cy="387394"/>
          </a:xfrm>
          <a:prstGeom prst="wedgeEllipseCallout">
            <a:avLst>
              <a:gd name="adj1" fmla="val 71693"/>
              <a:gd name="adj2" fmla="val -597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0" name="角丸四角形吹き出し 69"/>
          <p:cNvSpPr/>
          <p:nvPr/>
        </p:nvSpPr>
        <p:spPr>
          <a:xfrm>
            <a:off x="10803787" y="1640014"/>
            <a:ext cx="530037" cy="287795"/>
          </a:xfrm>
          <a:prstGeom prst="wedgeRoundRectCallout">
            <a:avLst>
              <a:gd name="adj1" fmla="val -78635"/>
              <a:gd name="adj2" fmla="val 1741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1313248" y="264718"/>
            <a:ext cx="747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情　報ニーズ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1371957" y="866249"/>
            <a:ext cx="71045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ニーズの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背景に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ある想い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0681676" y="1996734"/>
            <a:ext cx="15103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〇生物的側面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♡心理的側面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☆社会的</a:t>
            </a:r>
            <a:r>
              <a:rPr lang="ja-JP" altLang="en-US" sz="10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側面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368906" y="93720"/>
            <a:ext cx="6888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事例のタイトル（本人がわくわくするようなひとこと）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127126" y="6472212"/>
            <a:ext cx="5371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本人のストレングス（強味）環境のストレングス（強味）</a:t>
            </a:r>
          </a:p>
        </p:txBody>
      </p:sp>
      <p:sp>
        <p:nvSpPr>
          <p:cNvPr id="2" name="思考の吹き出し: 雲形 1">
            <a:extLst>
              <a:ext uri="{FF2B5EF4-FFF2-40B4-BE49-F238E27FC236}">
                <a16:creationId xmlns:a16="http://schemas.microsoft.com/office/drawing/2014/main" id="{4880E073-6972-CC7C-55BB-FD447118DF12}"/>
              </a:ext>
            </a:extLst>
          </p:cNvPr>
          <p:cNvSpPr/>
          <p:nvPr/>
        </p:nvSpPr>
        <p:spPr>
          <a:xfrm>
            <a:off x="3365903" y="2396249"/>
            <a:ext cx="819150" cy="542925"/>
          </a:xfrm>
          <a:prstGeom prst="cloudCallout">
            <a:avLst>
              <a:gd name="adj1" fmla="val 37557"/>
              <a:gd name="adj2" fmla="val 62500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思考の吹き出し: 雲形 2">
            <a:extLst>
              <a:ext uri="{FF2B5EF4-FFF2-40B4-BE49-F238E27FC236}">
                <a16:creationId xmlns:a16="http://schemas.microsoft.com/office/drawing/2014/main" id="{B116C03D-1C63-4B3D-1900-5BB064AB49C1}"/>
              </a:ext>
            </a:extLst>
          </p:cNvPr>
          <p:cNvSpPr/>
          <p:nvPr/>
        </p:nvSpPr>
        <p:spPr>
          <a:xfrm>
            <a:off x="4395489" y="1453317"/>
            <a:ext cx="819150" cy="542925"/>
          </a:xfrm>
          <a:prstGeom prst="cloudCallout">
            <a:avLst>
              <a:gd name="adj1" fmla="val 49578"/>
              <a:gd name="adj2" fmla="val 49545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思考の吹き出し: 雲形 3">
            <a:extLst>
              <a:ext uri="{FF2B5EF4-FFF2-40B4-BE49-F238E27FC236}">
                <a16:creationId xmlns:a16="http://schemas.microsoft.com/office/drawing/2014/main" id="{9AA46A6E-57D0-0844-ABD0-B2F9209EA0D5}"/>
              </a:ext>
            </a:extLst>
          </p:cNvPr>
          <p:cNvSpPr/>
          <p:nvPr/>
        </p:nvSpPr>
        <p:spPr>
          <a:xfrm>
            <a:off x="7412504" y="1654125"/>
            <a:ext cx="819150" cy="542925"/>
          </a:xfrm>
          <a:prstGeom prst="cloudCallou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" name="思考の吹き出し: 雲形 16">
            <a:extLst>
              <a:ext uri="{FF2B5EF4-FFF2-40B4-BE49-F238E27FC236}">
                <a16:creationId xmlns:a16="http://schemas.microsoft.com/office/drawing/2014/main" id="{51C4561F-73E0-9152-FAE7-15079417A733}"/>
              </a:ext>
            </a:extLst>
          </p:cNvPr>
          <p:cNvSpPr/>
          <p:nvPr/>
        </p:nvSpPr>
        <p:spPr>
          <a:xfrm>
            <a:off x="7868003" y="2547329"/>
            <a:ext cx="661527" cy="566072"/>
          </a:xfrm>
          <a:prstGeom prst="cloudCallou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3" name="角丸四角形吹き出し 34">
            <a:extLst>
              <a:ext uri="{FF2B5EF4-FFF2-40B4-BE49-F238E27FC236}">
                <a16:creationId xmlns:a16="http://schemas.microsoft.com/office/drawing/2014/main" id="{5B751988-700F-1156-ADA3-84641F2A5D48}"/>
              </a:ext>
            </a:extLst>
          </p:cNvPr>
          <p:cNvSpPr/>
          <p:nvPr/>
        </p:nvSpPr>
        <p:spPr>
          <a:xfrm>
            <a:off x="3514128" y="1166331"/>
            <a:ext cx="798781" cy="501345"/>
          </a:xfrm>
          <a:prstGeom prst="wedgeRoundRectCallout">
            <a:avLst>
              <a:gd name="adj1" fmla="val 59913"/>
              <a:gd name="adj2" fmla="val 7993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角丸四角形吹き出し 34">
            <a:extLst>
              <a:ext uri="{FF2B5EF4-FFF2-40B4-BE49-F238E27FC236}">
                <a16:creationId xmlns:a16="http://schemas.microsoft.com/office/drawing/2014/main" id="{83DC61F4-3491-4394-0195-FBE6418F372D}"/>
              </a:ext>
            </a:extLst>
          </p:cNvPr>
          <p:cNvSpPr/>
          <p:nvPr/>
        </p:nvSpPr>
        <p:spPr>
          <a:xfrm>
            <a:off x="8635211" y="2309075"/>
            <a:ext cx="620343" cy="501345"/>
          </a:xfrm>
          <a:prstGeom prst="wedgeRoundRectCallout">
            <a:avLst>
              <a:gd name="adj1" fmla="val -68651"/>
              <a:gd name="adj2" fmla="val 60293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4" name="角丸四角形吹き出し 34">
            <a:extLst>
              <a:ext uri="{FF2B5EF4-FFF2-40B4-BE49-F238E27FC236}">
                <a16:creationId xmlns:a16="http://schemas.microsoft.com/office/drawing/2014/main" id="{27B827D4-98E0-CB79-D8C6-40B9938ACBF8}"/>
              </a:ext>
            </a:extLst>
          </p:cNvPr>
          <p:cNvSpPr/>
          <p:nvPr/>
        </p:nvSpPr>
        <p:spPr>
          <a:xfrm>
            <a:off x="2529501" y="2036342"/>
            <a:ext cx="798781" cy="501345"/>
          </a:xfrm>
          <a:prstGeom prst="wedgeRoundRectCallout">
            <a:avLst>
              <a:gd name="adj1" fmla="val 51107"/>
              <a:gd name="adj2" fmla="val 9396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" name="四角形: 角度付き 47">
            <a:extLst>
              <a:ext uri="{FF2B5EF4-FFF2-40B4-BE49-F238E27FC236}">
                <a16:creationId xmlns:a16="http://schemas.microsoft.com/office/drawing/2014/main" id="{824ADCFC-7221-8DA9-7988-521F07148B75}"/>
              </a:ext>
            </a:extLst>
          </p:cNvPr>
          <p:cNvSpPr/>
          <p:nvPr/>
        </p:nvSpPr>
        <p:spPr>
          <a:xfrm>
            <a:off x="1743895" y="1793454"/>
            <a:ext cx="701741" cy="542925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7" name="四角形: 角度付き 76">
            <a:extLst>
              <a:ext uri="{FF2B5EF4-FFF2-40B4-BE49-F238E27FC236}">
                <a16:creationId xmlns:a16="http://schemas.microsoft.com/office/drawing/2014/main" id="{F75BE68A-E04E-F554-4EF4-63EBB310C80E}"/>
              </a:ext>
            </a:extLst>
          </p:cNvPr>
          <p:cNvSpPr/>
          <p:nvPr/>
        </p:nvSpPr>
        <p:spPr>
          <a:xfrm>
            <a:off x="9085962" y="894225"/>
            <a:ext cx="608911" cy="425505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8" name="四角形: 角度付き 77">
            <a:extLst>
              <a:ext uri="{FF2B5EF4-FFF2-40B4-BE49-F238E27FC236}">
                <a16:creationId xmlns:a16="http://schemas.microsoft.com/office/drawing/2014/main" id="{6A1EFC92-C396-B112-C5B9-C69111460272}"/>
              </a:ext>
            </a:extLst>
          </p:cNvPr>
          <p:cNvSpPr/>
          <p:nvPr/>
        </p:nvSpPr>
        <p:spPr>
          <a:xfrm>
            <a:off x="9255554" y="1876653"/>
            <a:ext cx="670640" cy="503296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9" name="四角形: 角度付き 78">
            <a:extLst>
              <a:ext uri="{FF2B5EF4-FFF2-40B4-BE49-F238E27FC236}">
                <a16:creationId xmlns:a16="http://schemas.microsoft.com/office/drawing/2014/main" id="{015707B1-5DC0-1358-B1DB-C896D6C0AEB6}"/>
              </a:ext>
            </a:extLst>
          </p:cNvPr>
          <p:cNvSpPr/>
          <p:nvPr/>
        </p:nvSpPr>
        <p:spPr>
          <a:xfrm>
            <a:off x="2617087" y="1096388"/>
            <a:ext cx="819150" cy="461828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0" name="円形吹き出し 8">
            <a:extLst>
              <a:ext uri="{FF2B5EF4-FFF2-40B4-BE49-F238E27FC236}">
                <a16:creationId xmlns:a16="http://schemas.microsoft.com/office/drawing/2014/main" id="{75DE82DC-3744-F39D-0209-C691888E4123}"/>
              </a:ext>
            </a:extLst>
          </p:cNvPr>
          <p:cNvSpPr/>
          <p:nvPr/>
        </p:nvSpPr>
        <p:spPr>
          <a:xfrm>
            <a:off x="6896515" y="4816814"/>
            <a:ext cx="819150" cy="683528"/>
          </a:xfrm>
          <a:prstGeom prst="wedgeEllipseCallout">
            <a:avLst>
              <a:gd name="adj1" fmla="val -54659"/>
              <a:gd name="adj2" fmla="val -5949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1" name="円形吹き出し 8">
            <a:extLst>
              <a:ext uri="{FF2B5EF4-FFF2-40B4-BE49-F238E27FC236}">
                <a16:creationId xmlns:a16="http://schemas.microsoft.com/office/drawing/2014/main" id="{B373EA41-2057-DDD3-ED7F-F922036346A1}"/>
              </a:ext>
            </a:extLst>
          </p:cNvPr>
          <p:cNvSpPr/>
          <p:nvPr/>
        </p:nvSpPr>
        <p:spPr>
          <a:xfrm>
            <a:off x="4329233" y="3568838"/>
            <a:ext cx="1025265" cy="668740"/>
          </a:xfrm>
          <a:prstGeom prst="wedgeEllipseCallout">
            <a:avLst>
              <a:gd name="adj1" fmla="val 71574"/>
              <a:gd name="adj2" fmla="val 288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" name="円形吹き出し 8">
            <a:extLst>
              <a:ext uri="{FF2B5EF4-FFF2-40B4-BE49-F238E27FC236}">
                <a16:creationId xmlns:a16="http://schemas.microsoft.com/office/drawing/2014/main" id="{16B02757-F7CF-D201-00BD-8B217B410890}"/>
              </a:ext>
            </a:extLst>
          </p:cNvPr>
          <p:cNvSpPr/>
          <p:nvPr/>
        </p:nvSpPr>
        <p:spPr>
          <a:xfrm>
            <a:off x="7074775" y="3664866"/>
            <a:ext cx="1025265" cy="668740"/>
          </a:xfrm>
          <a:prstGeom prst="wedgeEllipseCallout">
            <a:avLst>
              <a:gd name="adj1" fmla="val -71125"/>
              <a:gd name="adj2" fmla="val 288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3" name="円形吹き出し 8">
            <a:extLst>
              <a:ext uri="{FF2B5EF4-FFF2-40B4-BE49-F238E27FC236}">
                <a16:creationId xmlns:a16="http://schemas.microsoft.com/office/drawing/2014/main" id="{3BA54EBD-EA8B-8B5F-67C6-E196331994A2}"/>
              </a:ext>
            </a:extLst>
          </p:cNvPr>
          <p:cNvSpPr/>
          <p:nvPr/>
        </p:nvSpPr>
        <p:spPr>
          <a:xfrm>
            <a:off x="4311085" y="4793802"/>
            <a:ext cx="1025265" cy="668740"/>
          </a:xfrm>
          <a:prstGeom prst="wedgeEllipseCallout">
            <a:avLst>
              <a:gd name="adj1" fmla="val 71574"/>
              <a:gd name="adj2" fmla="val -3635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4" name="円形吹き出し 8">
            <a:extLst>
              <a:ext uri="{FF2B5EF4-FFF2-40B4-BE49-F238E27FC236}">
                <a16:creationId xmlns:a16="http://schemas.microsoft.com/office/drawing/2014/main" id="{54BCBC0C-30B1-A02C-B56B-60EE18024B41}"/>
              </a:ext>
            </a:extLst>
          </p:cNvPr>
          <p:cNvSpPr/>
          <p:nvPr/>
        </p:nvSpPr>
        <p:spPr>
          <a:xfrm>
            <a:off x="6203998" y="4923180"/>
            <a:ext cx="692334" cy="668741"/>
          </a:xfrm>
          <a:prstGeom prst="wedgeEllipseCallout">
            <a:avLst>
              <a:gd name="adj1" fmla="val -1147"/>
              <a:gd name="adj2" fmla="val -784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5" name="思考の吹き出し: 雲形 84">
            <a:extLst>
              <a:ext uri="{FF2B5EF4-FFF2-40B4-BE49-F238E27FC236}">
                <a16:creationId xmlns:a16="http://schemas.microsoft.com/office/drawing/2014/main" id="{B85DFD4E-EBC4-94CC-9282-65D65EDA986A}"/>
              </a:ext>
            </a:extLst>
          </p:cNvPr>
          <p:cNvSpPr/>
          <p:nvPr/>
        </p:nvSpPr>
        <p:spPr>
          <a:xfrm>
            <a:off x="6356776" y="5587119"/>
            <a:ext cx="819150" cy="542925"/>
          </a:xfrm>
          <a:prstGeom prst="cloudCallout">
            <a:avLst>
              <a:gd name="adj1" fmla="val -53463"/>
              <a:gd name="adj2" fmla="val -56690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6" name="思考の吹き出し: 雲形 85">
            <a:extLst>
              <a:ext uri="{FF2B5EF4-FFF2-40B4-BE49-F238E27FC236}">
                <a16:creationId xmlns:a16="http://schemas.microsoft.com/office/drawing/2014/main" id="{36625BD8-3340-098C-C6B4-811EB75BEBC0}"/>
              </a:ext>
            </a:extLst>
          </p:cNvPr>
          <p:cNvSpPr/>
          <p:nvPr/>
        </p:nvSpPr>
        <p:spPr>
          <a:xfrm>
            <a:off x="3501156" y="5021158"/>
            <a:ext cx="819150" cy="542925"/>
          </a:xfrm>
          <a:prstGeom prst="cloudCallout">
            <a:avLst>
              <a:gd name="adj1" fmla="val 68469"/>
              <a:gd name="adj2" fmla="val 23634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7" name="思考の吹き出し: 雲形 86">
            <a:extLst>
              <a:ext uri="{FF2B5EF4-FFF2-40B4-BE49-F238E27FC236}">
                <a16:creationId xmlns:a16="http://schemas.microsoft.com/office/drawing/2014/main" id="{D15590F6-AC4F-2A5F-83AB-919C17A6B4F6}"/>
              </a:ext>
            </a:extLst>
          </p:cNvPr>
          <p:cNvSpPr/>
          <p:nvPr/>
        </p:nvSpPr>
        <p:spPr>
          <a:xfrm>
            <a:off x="7910085" y="4714626"/>
            <a:ext cx="819150" cy="542925"/>
          </a:xfrm>
          <a:prstGeom prst="cloudCallout">
            <a:avLst>
              <a:gd name="adj1" fmla="val -77506"/>
              <a:gd name="adj2" fmla="val 10678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8" name="思考の吹き出し: 雲形 87">
            <a:extLst>
              <a:ext uri="{FF2B5EF4-FFF2-40B4-BE49-F238E27FC236}">
                <a16:creationId xmlns:a16="http://schemas.microsoft.com/office/drawing/2014/main" id="{5E05D843-DC68-F37C-9DEE-0BD22107E4B9}"/>
              </a:ext>
            </a:extLst>
          </p:cNvPr>
          <p:cNvSpPr/>
          <p:nvPr/>
        </p:nvSpPr>
        <p:spPr>
          <a:xfrm>
            <a:off x="8063017" y="3879009"/>
            <a:ext cx="819150" cy="542925"/>
          </a:xfrm>
          <a:prstGeom prst="cloudCallout">
            <a:avLst>
              <a:gd name="adj1" fmla="val -53463"/>
              <a:gd name="adj2" fmla="val -64464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9" name="思考の吹き出し: 雲形 88">
            <a:extLst>
              <a:ext uri="{FF2B5EF4-FFF2-40B4-BE49-F238E27FC236}">
                <a16:creationId xmlns:a16="http://schemas.microsoft.com/office/drawing/2014/main" id="{49ED8F4F-E3C0-3D60-3C96-DC446A380A13}"/>
              </a:ext>
            </a:extLst>
          </p:cNvPr>
          <p:cNvSpPr/>
          <p:nvPr/>
        </p:nvSpPr>
        <p:spPr>
          <a:xfrm>
            <a:off x="3493759" y="3551695"/>
            <a:ext cx="819150" cy="542925"/>
          </a:xfrm>
          <a:prstGeom prst="cloudCallout">
            <a:avLst>
              <a:gd name="adj1" fmla="val 37557"/>
              <a:gd name="adj2" fmla="val 62500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0" name="四角形: 角度付き 89">
            <a:extLst>
              <a:ext uri="{FF2B5EF4-FFF2-40B4-BE49-F238E27FC236}">
                <a16:creationId xmlns:a16="http://schemas.microsoft.com/office/drawing/2014/main" id="{7BFBE970-FAFC-ACDD-09B4-E1D389CC35E7}"/>
              </a:ext>
            </a:extLst>
          </p:cNvPr>
          <p:cNvSpPr/>
          <p:nvPr/>
        </p:nvSpPr>
        <p:spPr>
          <a:xfrm>
            <a:off x="1584192" y="5033554"/>
            <a:ext cx="819150" cy="600075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1" name="四角形: 角度付き 90">
            <a:extLst>
              <a:ext uri="{FF2B5EF4-FFF2-40B4-BE49-F238E27FC236}">
                <a16:creationId xmlns:a16="http://schemas.microsoft.com/office/drawing/2014/main" id="{F1826B92-7522-AD8E-4DD4-8291ED87FA1F}"/>
              </a:ext>
            </a:extLst>
          </p:cNvPr>
          <p:cNvSpPr/>
          <p:nvPr/>
        </p:nvSpPr>
        <p:spPr>
          <a:xfrm>
            <a:off x="1842043" y="3113401"/>
            <a:ext cx="619691" cy="584947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2" name="四角形: 角度付き 91">
            <a:extLst>
              <a:ext uri="{FF2B5EF4-FFF2-40B4-BE49-F238E27FC236}">
                <a16:creationId xmlns:a16="http://schemas.microsoft.com/office/drawing/2014/main" id="{61CD7D5E-2174-5EAE-D272-5B2638961294}"/>
              </a:ext>
            </a:extLst>
          </p:cNvPr>
          <p:cNvSpPr/>
          <p:nvPr/>
        </p:nvSpPr>
        <p:spPr>
          <a:xfrm>
            <a:off x="9694873" y="4560370"/>
            <a:ext cx="608911" cy="542925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3" name="四角形: 角度付き 92">
            <a:extLst>
              <a:ext uri="{FF2B5EF4-FFF2-40B4-BE49-F238E27FC236}">
                <a16:creationId xmlns:a16="http://schemas.microsoft.com/office/drawing/2014/main" id="{442890F0-C938-D4FA-43D8-339C26BD9C61}"/>
              </a:ext>
            </a:extLst>
          </p:cNvPr>
          <p:cNvSpPr/>
          <p:nvPr/>
        </p:nvSpPr>
        <p:spPr>
          <a:xfrm>
            <a:off x="9546213" y="3187488"/>
            <a:ext cx="608911" cy="600075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4" name="四角形: 角度付き 93">
            <a:extLst>
              <a:ext uri="{FF2B5EF4-FFF2-40B4-BE49-F238E27FC236}">
                <a16:creationId xmlns:a16="http://schemas.microsoft.com/office/drawing/2014/main" id="{20E54FAB-DD1F-B5F4-16B3-D5704EE56610}"/>
              </a:ext>
            </a:extLst>
          </p:cNvPr>
          <p:cNvSpPr/>
          <p:nvPr/>
        </p:nvSpPr>
        <p:spPr>
          <a:xfrm>
            <a:off x="8246919" y="5815351"/>
            <a:ext cx="819150" cy="600075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思考の吹き出し: 雲形 4">
            <a:extLst>
              <a:ext uri="{FF2B5EF4-FFF2-40B4-BE49-F238E27FC236}">
                <a16:creationId xmlns:a16="http://schemas.microsoft.com/office/drawing/2014/main" id="{FD3D073C-C5A2-0C84-4D65-71E6AFB27BF9}"/>
              </a:ext>
            </a:extLst>
          </p:cNvPr>
          <p:cNvSpPr/>
          <p:nvPr/>
        </p:nvSpPr>
        <p:spPr>
          <a:xfrm>
            <a:off x="10741872" y="961444"/>
            <a:ext cx="575862" cy="424392"/>
          </a:xfrm>
          <a:prstGeom prst="cloudCallou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四角形: 角度付き 5">
            <a:extLst>
              <a:ext uri="{FF2B5EF4-FFF2-40B4-BE49-F238E27FC236}">
                <a16:creationId xmlns:a16="http://schemas.microsoft.com/office/drawing/2014/main" id="{FD649B72-F1AD-6DE6-FA90-8C0933EA21B1}"/>
              </a:ext>
            </a:extLst>
          </p:cNvPr>
          <p:cNvSpPr/>
          <p:nvPr/>
        </p:nvSpPr>
        <p:spPr>
          <a:xfrm>
            <a:off x="10803787" y="3044245"/>
            <a:ext cx="575862" cy="425161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030536F-7D59-3468-9871-0992AEA466B1}"/>
              </a:ext>
            </a:extLst>
          </p:cNvPr>
          <p:cNvSpPr txBox="1"/>
          <p:nvPr/>
        </p:nvSpPr>
        <p:spPr>
          <a:xfrm>
            <a:off x="11327756" y="307934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支援方法</a:t>
            </a:r>
          </a:p>
        </p:txBody>
      </p:sp>
      <p:sp>
        <p:nvSpPr>
          <p:cNvPr id="8" name="左中かっこ 7">
            <a:extLst>
              <a:ext uri="{FF2B5EF4-FFF2-40B4-BE49-F238E27FC236}">
                <a16:creationId xmlns:a16="http://schemas.microsoft.com/office/drawing/2014/main" id="{8DB78D46-2E34-6C92-F0A4-3FBA5374558F}"/>
              </a:ext>
            </a:extLst>
          </p:cNvPr>
          <p:cNvSpPr/>
          <p:nvPr/>
        </p:nvSpPr>
        <p:spPr>
          <a:xfrm>
            <a:off x="10591347" y="2045258"/>
            <a:ext cx="162858" cy="75745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7BF2C33-B68D-65CE-3375-A09EB5A67CBD}"/>
              </a:ext>
            </a:extLst>
          </p:cNvPr>
          <p:cNvSpPr txBox="1"/>
          <p:nvPr/>
        </p:nvSpPr>
        <p:spPr>
          <a:xfrm>
            <a:off x="11313248" y="1694862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見立て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sp>
        <p:nvSpPr>
          <p:cNvPr id="14" name="円形吹き出し 9">
            <a:extLst>
              <a:ext uri="{FF2B5EF4-FFF2-40B4-BE49-F238E27FC236}">
                <a16:creationId xmlns:a16="http://schemas.microsoft.com/office/drawing/2014/main" id="{707448C9-9540-C568-1366-D9E9C38CEC6C}"/>
              </a:ext>
            </a:extLst>
          </p:cNvPr>
          <p:cNvSpPr/>
          <p:nvPr/>
        </p:nvSpPr>
        <p:spPr>
          <a:xfrm>
            <a:off x="5745129" y="2008091"/>
            <a:ext cx="701741" cy="691357"/>
          </a:xfrm>
          <a:prstGeom prst="wedgeEllipseCallout">
            <a:avLst>
              <a:gd name="adj1" fmla="val 34679"/>
              <a:gd name="adj2" fmla="val 5971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思考の吹き出し: 雲形 14">
            <a:extLst>
              <a:ext uri="{FF2B5EF4-FFF2-40B4-BE49-F238E27FC236}">
                <a16:creationId xmlns:a16="http://schemas.microsoft.com/office/drawing/2014/main" id="{07200D8F-B46E-CF4F-5B37-736AEFA1D803}"/>
              </a:ext>
            </a:extLst>
          </p:cNvPr>
          <p:cNvSpPr/>
          <p:nvPr/>
        </p:nvSpPr>
        <p:spPr>
          <a:xfrm>
            <a:off x="5659522" y="1396213"/>
            <a:ext cx="819150" cy="542925"/>
          </a:xfrm>
          <a:prstGeom prst="cloudCallout">
            <a:avLst>
              <a:gd name="adj1" fmla="val 13514"/>
              <a:gd name="adj2" fmla="val 62500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8" name="角丸四角形吹き出し 34">
            <a:extLst>
              <a:ext uri="{FF2B5EF4-FFF2-40B4-BE49-F238E27FC236}">
                <a16:creationId xmlns:a16="http://schemas.microsoft.com/office/drawing/2014/main" id="{99BC3727-DC86-8618-1846-0BA7635576A7}"/>
              </a:ext>
            </a:extLst>
          </p:cNvPr>
          <p:cNvSpPr/>
          <p:nvPr/>
        </p:nvSpPr>
        <p:spPr>
          <a:xfrm>
            <a:off x="6130179" y="853190"/>
            <a:ext cx="798781" cy="501345"/>
          </a:xfrm>
          <a:prstGeom prst="wedgeRoundRectCallout">
            <a:avLst>
              <a:gd name="adj1" fmla="val 5317"/>
              <a:gd name="adj2" fmla="val 8554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四角形: 角度付き 18">
            <a:extLst>
              <a:ext uri="{FF2B5EF4-FFF2-40B4-BE49-F238E27FC236}">
                <a16:creationId xmlns:a16="http://schemas.microsoft.com/office/drawing/2014/main" id="{61B95AB0-B53B-4C28-0B20-2DFD7E022D3C}"/>
              </a:ext>
            </a:extLst>
          </p:cNvPr>
          <p:cNvSpPr/>
          <p:nvPr/>
        </p:nvSpPr>
        <p:spPr>
          <a:xfrm>
            <a:off x="6983183" y="594510"/>
            <a:ext cx="819150" cy="525511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円形吹き出し 9">
            <a:extLst>
              <a:ext uri="{FF2B5EF4-FFF2-40B4-BE49-F238E27FC236}">
                <a16:creationId xmlns:a16="http://schemas.microsoft.com/office/drawing/2014/main" id="{EAAC11BD-9263-EF96-242C-15EBF62ADD64}"/>
              </a:ext>
            </a:extLst>
          </p:cNvPr>
          <p:cNvSpPr/>
          <p:nvPr/>
        </p:nvSpPr>
        <p:spPr>
          <a:xfrm>
            <a:off x="5461505" y="4884127"/>
            <a:ext cx="701741" cy="691357"/>
          </a:xfrm>
          <a:prstGeom prst="wedgeEllipseCallout">
            <a:avLst>
              <a:gd name="adj1" fmla="val 34679"/>
              <a:gd name="adj2" fmla="val -6848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思考の吹き出し: 雲形 20">
            <a:extLst>
              <a:ext uri="{FF2B5EF4-FFF2-40B4-BE49-F238E27FC236}">
                <a16:creationId xmlns:a16="http://schemas.microsoft.com/office/drawing/2014/main" id="{893EEB31-A4F9-2A49-63D5-D78C9ABB782A}"/>
              </a:ext>
            </a:extLst>
          </p:cNvPr>
          <p:cNvSpPr/>
          <p:nvPr/>
        </p:nvSpPr>
        <p:spPr>
          <a:xfrm>
            <a:off x="4934612" y="5572012"/>
            <a:ext cx="819150" cy="542925"/>
          </a:xfrm>
          <a:prstGeom prst="cloudCallout">
            <a:avLst>
              <a:gd name="adj1" fmla="val 73621"/>
              <a:gd name="adj2" fmla="val -51508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2" name="角丸四角形吹き出し 41">
            <a:extLst>
              <a:ext uri="{FF2B5EF4-FFF2-40B4-BE49-F238E27FC236}">
                <a16:creationId xmlns:a16="http://schemas.microsoft.com/office/drawing/2014/main" id="{08FE09B8-A08D-B9E8-2DFA-B3914DA472D5}"/>
              </a:ext>
            </a:extLst>
          </p:cNvPr>
          <p:cNvSpPr/>
          <p:nvPr/>
        </p:nvSpPr>
        <p:spPr>
          <a:xfrm>
            <a:off x="3953109" y="5751927"/>
            <a:ext cx="819151" cy="501345"/>
          </a:xfrm>
          <a:prstGeom prst="wedgeRoundRectCallout">
            <a:avLst>
              <a:gd name="adj1" fmla="val 78311"/>
              <a:gd name="adj2" fmla="val -969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" name="四角形: 角度付き 24">
            <a:extLst>
              <a:ext uri="{FF2B5EF4-FFF2-40B4-BE49-F238E27FC236}">
                <a16:creationId xmlns:a16="http://schemas.microsoft.com/office/drawing/2014/main" id="{C59A19FA-FC4F-FD0E-C5D0-EFF781499280}"/>
              </a:ext>
            </a:extLst>
          </p:cNvPr>
          <p:cNvSpPr/>
          <p:nvPr/>
        </p:nvSpPr>
        <p:spPr>
          <a:xfrm>
            <a:off x="3052855" y="5858582"/>
            <a:ext cx="819150" cy="520806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円形吹き出し 8">
            <a:extLst>
              <a:ext uri="{FF2B5EF4-FFF2-40B4-BE49-F238E27FC236}">
                <a16:creationId xmlns:a16="http://schemas.microsoft.com/office/drawing/2014/main" id="{00AF920A-B782-F54D-B616-D4D64E867740}"/>
              </a:ext>
            </a:extLst>
          </p:cNvPr>
          <p:cNvSpPr/>
          <p:nvPr/>
        </p:nvSpPr>
        <p:spPr>
          <a:xfrm>
            <a:off x="3603114" y="4154029"/>
            <a:ext cx="696217" cy="668740"/>
          </a:xfrm>
          <a:prstGeom prst="wedgeEllipseCallout">
            <a:avLst>
              <a:gd name="adj1" fmla="val 74318"/>
              <a:gd name="adj2" fmla="val -300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" name="思考の吹き出し: 雲形 26">
            <a:extLst>
              <a:ext uri="{FF2B5EF4-FFF2-40B4-BE49-F238E27FC236}">
                <a16:creationId xmlns:a16="http://schemas.microsoft.com/office/drawing/2014/main" id="{08F3E0BF-2B05-80E0-38C0-3E516C12B626}"/>
              </a:ext>
            </a:extLst>
          </p:cNvPr>
          <p:cNvSpPr/>
          <p:nvPr/>
        </p:nvSpPr>
        <p:spPr>
          <a:xfrm>
            <a:off x="2723003" y="4237578"/>
            <a:ext cx="819150" cy="542925"/>
          </a:xfrm>
          <a:prstGeom prst="cloudCallout">
            <a:avLst>
              <a:gd name="adj1" fmla="val 65035"/>
              <a:gd name="adj2" fmla="val 33998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8" name="角丸四角形吹き出し 39">
            <a:extLst>
              <a:ext uri="{FF2B5EF4-FFF2-40B4-BE49-F238E27FC236}">
                <a16:creationId xmlns:a16="http://schemas.microsoft.com/office/drawing/2014/main" id="{21C6ACCF-1D35-C7F1-F8D8-DDC9D372F545}"/>
              </a:ext>
            </a:extLst>
          </p:cNvPr>
          <p:cNvSpPr/>
          <p:nvPr/>
        </p:nvSpPr>
        <p:spPr>
          <a:xfrm>
            <a:off x="2051480" y="4167518"/>
            <a:ext cx="605097" cy="360698"/>
          </a:xfrm>
          <a:prstGeom prst="wedgeRoundRectCallout">
            <a:avLst>
              <a:gd name="adj1" fmla="val 70879"/>
              <a:gd name="adj2" fmla="val 1984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" name="四角形: 角度付き 28">
            <a:extLst>
              <a:ext uri="{FF2B5EF4-FFF2-40B4-BE49-F238E27FC236}">
                <a16:creationId xmlns:a16="http://schemas.microsoft.com/office/drawing/2014/main" id="{E6AA8854-40D9-884C-D5DC-31C3EB0CD796}"/>
              </a:ext>
            </a:extLst>
          </p:cNvPr>
          <p:cNvSpPr/>
          <p:nvPr/>
        </p:nvSpPr>
        <p:spPr>
          <a:xfrm>
            <a:off x="1375273" y="3960295"/>
            <a:ext cx="605098" cy="600075"/>
          </a:xfrm>
          <a:prstGeom prst="bevel">
            <a:avLst>
              <a:gd name="adj" fmla="val 1484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FA761195-F77D-51F9-AE5A-EA32449EB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984" y="2774376"/>
            <a:ext cx="1979941" cy="151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030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E48FCD16-83D8-178D-7692-EB83EC2B7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313739"/>
              </p:ext>
            </p:extLst>
          </p:nvPr>
        </p:nvGraphicFramePr>
        <p:xfrm>
          <a:off x="717453" y="828338"/>
          <a:ext cx="10592973" cy="53886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228">
                  <a:extLst>
                    <a:ext uri="{9D8B030D-6E8A-4147-A177-3AD203B41FA5}">
                      <a16:colId xmlns:a16="http://schemas.microsoft.com/office/drawing/2014/main" val="3677414247"/>
                    </a:ext>
                  </a:extLst>
                </a:gridCol>
                <a:gridCol w="1559816">
                  <a:extLst>
                    <a:ext uri="{9D8B030D-6E8A-4147-A177-3AD203B41FA5}">
                      <a16:colId xmlns:a16="http://schemas.microsoft.com/office/drawing/2014/main" val="1193853692"/>
                    </a:ext>
                  </a:extLst>
                </a:gridCol>
                <a:gridCol w="1659671">
                  <a:extLst>
                    <a:ext uri="{9D8B030D-6E8A-4147-A177-3AD203B41FA5}">
                      <a16:colId xmlns:a16="http://schemas.microsoft.com/office/drawing/2014/main" val="158230559"/>
                    </a:ext>
                  </a:extLst>
                </a:gridCol>
                <a:gridCol w="287127">
                  <a:extLst>
                    <a:ext uri="{9D8B030D-6E8A-4147-A177-3AD203B41FA5}">
                      <a16:colId xmlns:a16="http://schemas.microsoft.com/office/drawing/2014/main" val="1577378904"/>
                    </a:ext>
                  </a:extLst>
                </a:gridCol>
                <a:gridCol w="2106114">
                  <a:extLst>
                    <a:ext uri="{9D8B030D-6E8A-4147-A177-3AD203B41FA5}">
                      <a16:colId xmlns:a16="http://schemas.microsoft.com/office/drawing/2014/main" val="275330913"/>
                    </a:ext>
                  </a:extLst>
                </a:gridCol>
                <a:gridCol w="1760706">
                  <a:extLst>
                    <a:ext uri="{9D8B030D-6E8A-4147-A177-3AD203B41FA5}">
                      <a16:colId xmlns:a16="http://schemas.microsoft.com/office/drawing/2014/main" val="525510679"/>
                    </a:ext>
                  </a:extLst>
                </a:gridCol>
                <a:gridCol w="1563311">
                  <a:extLst>
                    <a:ext uri="{9D8B030D-6E8A-4147-A177-3AD203B41FA5}">
                      <a16:colId xmlns:a16="http://schemas.microsoft.com/office/drawing/2014/main" val="638127705"/>
                    </a:ext>
                  </a:extLst>
                </a:gridCol>
              </a:tblGrid>
              <a:tr h="374227"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情報の整理</a:t>
                      </a: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</a:rPr>
                        <a:t>　（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見たこと、聴いたこと、データなど</a:t>
                      </a: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事実</a:t>
                      </a: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en-US" sz="105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633" marR="58633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</a:rPr>
                        <a:t>見立て・分かったこと・推測</a:t>
                      </a:r>
                      <a:endParaRPr lang="en-US" altLang="ja-JP" sz="105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633" marR="58633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ja-JP" sz="900" kern="100" dirty="0">
                        <a:effectLst/>
                      </a:endParaRPr>
                    </a:p>
                  </a:txBody>
                  <a:tcPr marL="58633" marR="5863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</a:rPr>
                        <a:t>手立て</a:t>
                      </a:r>
                      <a:endParaRPr lang="en-US" altLang="ja-JP" sz="105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633" marR="586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814677"/>
                  </a:ext>
                </a:extLst>
              </a:tr>
              <a:tr h="513184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ja-JP" sz="1050" kern="100" dirty="0">
                          <a:effectLst/>
                        </a:rPr>
                        <a:t>本人の希望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</a:rPr>
                        <a:t>ニーズの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背景にある想い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50" kern="100" dirty="0">
                          <a:effectLst/>
                          <a:latin typeface="+mn-ea"/>
                          <a:ea typeface="+mn-ea"/>
                        </a:rPr>
                        <a:t>相談支援専門員が</a:t>
                      </a:r>
                    </a:p>
                    <a:p>
                      <a:pPr algn="ctr"/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おさえておきたい情報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（本人のストレングス含む）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</a:rPr>
                        <a:t>見立て①</a:t>
                      </a:r>
                      <a:endParaRPr lang="ja-JP" altLang="ja-JP" sz="105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</a:rPr>
                        <a:t>相談支援専門員の</a:t>
                      </a:r>
                      <a:endParaRPr lang="en-US" altLang="ja-JP" sz="105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</a:rPr>
                        <a:t>捉え方・解釈・推測</a:t>
                      </a:r>
                    </a:p>
                  </a:txBody>
                  <a:tcPr marL="58633" marR="5863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</a:rPr>
                        <a:t>見立て②</a:t>
                      </a:r>
                      <a:endParaRPr lang="en-US" altLang="ja-JP" sz="105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他者の専門的アセスメントや</a:t>
                      </a:r>
                      <a:endParaRPr lang="en-US" alt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解釈・推測</a:t>
                      </a:r>
                      <a:endParaRPr lang="ja-JP" alt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50" kern="100" dirty="0">
                          <a:effectLst/>
                          <a:latin typeface="+mn-ea"/>
                          <a:ea typeface="+mn-ea"/>
                        </a:rPr>
                        <a:t>支援方法</a:t>
                      </a:r>
                      <a:endParaRPr lang="ja-JP" alt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51796225"/>
                  </a:ext>
                </a:extLst>
              </a:tr>
              <a:tr h="999316">
                <a:tc rowSpan="4">
                  <a:txBody>
                    <a:bodyPr/>
                    <a:lstStyle/>
                    <a:p>
                      <a:pPr algn="just"/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</a:p>
                    <a:p>
                      <a:pPr algn="just"/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/>
                </a:tc>
                <a:tc rowSpan="4"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/>
                </a:tc>
                <a:tc rowSpan="4"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/>
                </a:tc>
                <a:tc rowSpan="3">
                  <a:txBody>
                    <a:bodyPr/>
                    <a:lstStyle/>
                    <a:p>
                      <a:pPr algn="just"/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本人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生物的なこと</a:t>
                      </a:r>
                      <a:r>
                        <a:rPr lang="en-US" alt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/>
                </a:tc>
                <a:tc rowSpan="4"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/>
                </a:tc>
                <a:extLst>
                  <a:ext uri="{0D108BD9-81ED-4DB2-BD59-A6C34878D82A}">
                    <a16:rowId xmlns:a16="http://schemas.microsoft.com/office/drawing/2014/main" val="200457931"/>
                  </a:ext>
                </a:extLst>
              </a:tr>
              <a:tr h="102694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心理的なこと</a:t>
                      </a:r>
                      <a:r>
                        <a:rPr lang="en-US" alt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004281"/>
                  </a:ext>
                </a:extLst>
              </a:tr>
              <a:tr h="9847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社会性・対人関係の特徴）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233962"/>
                  </a:ext>
                </a:extLst>
              </a:tr>
              <a:tr h="1466238">
                <a:tc vMerge="1">
                  <a:txBody>
                    <a:bodyPr/>
                    <a:lstStyle/>
                    <a:p>
                      <a:pPr algn="just"/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ja-JP" sz="9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環境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家族・学校・職場・友人・近隣など）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8633" marR="58633" marT="0" marB="0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88827238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69C5ABF9-72C3-392A-D254-9D56DC89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309" y="448698"/>
            <a:ext cx="182614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【ニーズ整理票】</a:t>
            </a:r>
            <a:endParaRPr kumimoji="0" lang="ja-JP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5765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22787" y="820993"/>
            <a:ext cx="4581832" cy="3382297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7084141" y="825908"/>
            <a:ext cx="4581832" cy="3382297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方向矢印 5"/>
          <p:cNvSpPr/>
          <p:nvPr/>
        </p:nvSpPr>
        <p:spPr>
          <a:xfrm flipV="1">
            <a:off x="5115231" y="2197508"/>
            <a:ext cx="1858297" cy="2590801"/>
          </a:xfrm>
          <a:prstGeom prst="leftRightUp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89393" y="1674288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ギャップ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422786" y="4806919"/>
            <a:ext cx="11326761" cy="133814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2541" y="359328"/>
            <a:ext cx="1622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今の暮らし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347587" y="359327"/>
            <a:ext cx="2449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望んでいる暮らし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 flipH="1">
            <a:off x="2854948" y="4315743"/>
            <a:ext cx="2867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アプローチの方法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199195"/>
              </p:ext>
            </p:extLst>
          </p:nvPr>
        </p:nvGraphicFramePr>
        <p:xfrm>
          <a:off x="8729932" y="6193873"/>
          <a:ext cx="3411185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008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841177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0796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500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雲形吹き出し 31"/>
          <p:cNvSpPr/>
          <p:nvPr/>
        </p:nvSpPr>
        <p:spPr>
          <a:xfrm>
            <a:off x="225267" y="1505270"/>
            <a:ext cx="2360896" cy="1026830"/>
          </a:xfrm>
          <a:prstGeom prst="cloudCallout">
            <a:avLst>
              <a:gd name="adj1" fmla="val 138301"/>
              <a:gd name="adj2" fmla="val 1700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下カーブ矢印 22"/>
          <p:cNvSpPr/>
          <p:nvPr/>
        </p:nvSpPr>
        <p:spPr>
          <a:xfrm rot="941798" flipH="1">
            <a:off x="3829406" y="801190"/>
            <a:ext cx="2090507" cy="4980142"/>
          </a:xfrm>
          <a:prstGeom prst="curvedDownArrow">
            <a:avLst>
              <a:gd name="adj1" fmla="val 21595"/>
              <a:gd name="adj2" fmla="val 39939"/>
              <a:gd name="adj3" fmla="val 141993"/>
            </a:avLst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4087729" y="295986"/>
            <a:ext cx="4742512" cy="647700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3" name="直線コネクタ 2"/>
          <p:cNvCxnSpPr/>
          <p:nvPr/>
        </p:nvCxnSpPr>
        <p:spPr>
          <a:xfrm>
            <a:off x="2640011" y="5100224"/>
            <a:ext cx="7200900" cy="0"/>
          </a:xfrm>
          <a:prstGeom prst="line">
            <a:avLst/>
          </a:prstGeom>
          <a:ln w="666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下カーブ矢印 3"/>
          <p:cNvSpPr/>
          <p:nvPr/>
        </p:nvSpPr>
        <p:spPr>
          <a:xfrm rot="20835552">
            <a:off x="6768734" y="772433"/>
            <a:ext cx="2227046" cy="5039336"/>
          </a:xfrm>
          <a:prstGeom prst="curvedDownArrow">
            <a:avLst>
              <a:gd name="adj1" fmla="val 21595"/>
              <a:gd name="adj2" fmla="val 39939"/>
              <a:gd name="adj3" fmla="val 141993"/>
            </a:avLst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二等辺三角形 5"/>
          <p:cNvSpPr/>
          <p:nvPr/>
        </p:nvSpPr>
        <p:spPr>
          <a:xfrm>
            <a:off x="5723753" y="5180626"/>
            <a:ext cx="1152525" cy="5048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4057894" y="6077664"/>
            <a:ext cx="4917084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</a:rPr>
              <a:t>　　　　　　　　　　　　　　　　　　　　　　　　　　　　　　　</a:t>
            </a:r>
            <a:endParaRPr lang="en-US" altLang="ja-JP" sz="2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9" name="テキスト ボックス 8"/>
          <p:cNvSpPr txBox="1">
            <a:spLocks noChangeArrowheads="1"/>
          </p:cNvSpPr>
          <p:nvPr/>
        </p:nvSpPr>
        <p:spPr bwMode="auto">
          <a:xfrm>
            <a:off x="5609192" y="424504"/>
            <a:ext cx="20714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</a:rPr>
              <a:t>望んでいる暮らし</a:t>
            </a:r>
          </a:p>
        </p:txBody>
      </p: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5192352" y="1228271"/>
            <a:ext cx="2287806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HGP創英角ﾎﾟｯﾌﾟ体" pitchFamily="50" charset="-128"/>
                <a:ea typeface="HGP創英角ﾎﾟｯﾌﾟ体" pitchFamily="50" charset="-128"/>
              </a:rPr>
              <a:t>①　　　　　　　　　　　　　　　　　　　</a:t>
            </a:r>
          </a:p>
        </p:txBody>
      </p:sp>
      <p:sp>
        <p:nvSpPr>
          <p:cNvPr id="12" name="テキスト ボックス 11"/>
          <p:cNvSpPr txBox="1">
            <a:spLocks noChangeArrowheads="1"/>
          </p:cNvSpPr>
          <p:nvPr/>
        </p:nvSpPr>
        <p:spPr bwMode="auto">
          <a:xfrm>
            <a:off x="6626465" y="1721665"/>
            <a:ext cx="2390398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HGP創英角ﾎﾟｯﾌﾟ体" pitchFamily="50" charset="-128"/>
                <a:ea typeface="HGP創英角ﾎﾟｯﾌﾟ体" pitchFamily="50" charset="-128"/>
              </a:rPr>
              <a:t>②　　　　　　　　　　　　　　　　　　　　</a:t>
            </a:r>
            <a:endParaRPr lang="ja-JP" altLang="en-US" sz="11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テキスト ボックス 12"/>
          <p:cNvSpPr txBox="1">
            <a:spLocks noChangeArrowheads="1"/>
          </p:cNvSpPr>
          <p:nvPr/>
        </p:nvSpPr>
        <p:spPr bwMode="auto">
          <a:xfrm>
            <a:off x="5859106" y="2134479"/>
            <a:ext cx="4046301" cy="5847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altLang="ja-JP" sz="16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lang="ja-JP" altLang="en-US" sz="16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5" name="テキスト ボックス 14"/>
          <p:cNvSpPr txBox="1">
            <a:spLocks noChangeArrowheads="1"/>
          </p:cNvSpPr>
          <p:nvPr/>
        </p:nvSpPr>
        <p:spPr bwMode="auto">
          <a:xfrm>
            <a:off x="2669261" y="4226556"/>
            <a:ext cx="2170787" cy="461665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HGP創英角ﾎﾟｯﾌﾟ体" pitchFamily="50" charset="-128"/>
                <a:ea typeface="HGP創英角ﾎﾟｯﾌﾟ体" pitchFamily="50" charset="-128"/>
              </a:rPr>
              <a:t>当面の目標　　　　　　　　　　　　</a:t>
            </a:r>
            <a:endParaRPr lang="en-US" altLang="ja-JP" sz="12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1200" dirty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20664" y="2386987"/>
            <a:ext cx="1877437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itchFamily="50" charset="-128"/>
                <a:ea typeface="HGP創英角ﾎﾟｯﾌﾟ体" pitchFamily="50" charset="-128"/>
              </a:rPr>
              <a:t>③　　　　　　　　　　　　　　　</a:t>
            </a:r>
            <a:endParaRPr lang="en-US" altLang="ja-JP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709346" y="2395990"/>
            <a:ext cx="1774845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itchFamily="50" charset="-128"/>
                <a:ea typeface="HGP創英角ﾎﾟｯﾌﾟ体" pitchFamily="50" charset="-128"/>
              </a:rPr>
              <a:t>③　　　　　　　　　　　　　　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28338" y="2393601"/>
            <a:ext cx="1859111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　　　　　　　　　　　　　　　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69261" y="2995430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522170" y="4226556"/>
            <a:ext cx="1760418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当面の目標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756727" y="4210356"/>
            <a:ext cx="2413822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当面の目標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39633" y="1722626"/>
            <a:ext cx="2390398" cy="276999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　　　　　　　　　　　　　　　　　　　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74891" y="6046733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今の暮らし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69091" y="2979263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349525" y="2989546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109308" y="2989115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03952" y="3555227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33245" y="3561153"/>
            <a:ext cx="1877437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874659" y="3561153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162224" y="3555228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343712" y="3551555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57945" y="1675498"/>
            <a:ext cx="1762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どうするか？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3" name="雲形吹き出し 32"/>
          <p:cNvSpPr/>
          <p:nvPr/>
        </p:nvSpPr>
        <p:spPr>
          <a:xfrm rot="10800000" flipV="1">
            <a:off x="9258457" y="939346"/>
            <a:ext cx="2401496" cy="989132"/>
          </a:xfrm>
          <a:prstGeom prst="cloudCallout">
            <a:avLst>
              <a:gd name="adj1" fmla="val 97180"/>
              <a:gd name="adj2" fmla="val 856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そのためにはどうするか？</a:t>
            </a: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460934"/>
              </p:ext>
            </p:extLst>
          </p:nvPr>
        </p:nvGraphicFramePr>
        <p:xfrm>
          <a:off x="9247517" y="6159698"/>
          <a:ext cx="2862255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336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576919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60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build="p" animBg="1"/>
      <p:bldP spid="9" grpId="0" build="allAtOnce"/>
      <p:bldP spid="11" grpId="0" animBg="1"/>
      <p:bldP spid="12" grpId="0" animBg="1"/>
      <p:bldP spid="13" grpId="0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283126924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右カーブ矢印 2"/>
          <p:cNvSpPr/>
          <p:nvPr/>
        </p:nvSpPr>
        <p:spPr>
          <a:xfrm rot="2857622">
            <a:off x="3368866" y="1202474"/>
            <a:ext cx="707923" cy="20962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右カーブ矢印 3"/>
          <p:cNvSpPr/>
          <p:nvPr/>
        </p:nvSpPr>
        <p:spPr>
          <a:xfrm rot="2857622">
            <a:off x="1918608" y="3242669"/>
            <a:ext cx="707923" cy="20962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右カーブ矢印 4"/>
          <p:cNvSpPr/>
          <p:nvPr/>
        </p:nvSpPr>
        <p:spPr>
          <a:xfrm rot="18937793" flipH="1">
            <a:off x="9557966" y="1234696"/>
            <a:ext cx="831918" cy="20962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右カーブ矢印 5"/>
          <p:cNvSpPr/>
          <p:nvPr/>
        </p:nvSpPr>
        <p:spPr>
          <a:xfrm rot="18937793" flipH="1">
            <a:off x="6347735" y="3170440"/>
            <a:ext cx="831918" cy="20962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右カーブ矢印 6"/>
          <p:cNvSpPr/>
          <p:nvPr/>
        </p:nvSpPr>
        <p:spPr>
          <a:xfrm flipH="1">
            <a:off x="9950245" y="3814915"/>
            <a:ext cx="764104" cy="174178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37781" y="1276708"/>
            <a:ext cx="2776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そのためにはどうするか</a:t>
            </a:r>
            <a:r>
              <a:rPr lang="ja-JP" altLang="en-US" dirty="0"/>
              <a:t>？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957024" y="3202087"/>
            <a:ext cx="2730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そのためにはどうするか</a:t>
            </a:r>
            <a:r>
              <a:rPr lang="ja-JP" altLang="en-US" dirty="0"/>
              <a:t>？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92592" y="3293002"/>
            <a:ext cx="2730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そのためにはどうするか</a:t>
            </a:r>
            <a:r>
              <a:rPr lang="ja-JP" altLang="en-US" dirty="0">
                <a:solidFill>
                  <a:prstClr val="black"/>
                </a:solidFill>
              </a:rPr>
              <a:t>？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8506468" y="1242699"/>
            <a:ext cx="2730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そのためにはどうするか</a:t>
            </a:r>
            <a:r>
              <a:rPr lang="ja-JP" altLang="en-US" dirty="0">
                <a:solidFill>
                  <a:prstClr val="black"/>
                </a:solidFill>
              </a:rPr>
              <a:t>？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9349231" y="3445583"/>
            <a:ext cx="2730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そのためにはどうするか</a:t>
            </a:r>
            <a:r>
              <a:rPr lang="ja-JP" altLang="en-US" dirty="0">
                <a:solidFill>
                  <a:prstClr val="black"/>
                </a:solidFill>
              </a:rPr>
              <a:t>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88412" y="2563229"/>
            <a:ext cx="1415772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短期目標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065126" y="2691745"/>
            <a:ext cx="1415772" cy="461665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短期目標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 flipH="1">
            <a:off x="4526670" y="162985"/>
            <a:ext cx="4954228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大きな夢～ライフプラン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12170" y="948305"/>
            <a:ext cx="1415772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長期目標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50625" y="4685806"/>
            <a:ext cx="1332538" cy="369332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具体的目標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90067" y="4682909"/>
            <a:ext cx="1332538" cy="369332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具体的目標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25426" y="4682909"/>
            <a:ext cx="1332538" cy="369332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具体的目標</a:t>
            </a: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011405"/>
              </p:ext>
            </p:extLst>
          </p:nvPr>
        </p:nvGraphicFramePr>
        <p:xfrm>
          <a:off x="8867955" y="6192507"/>
          <a:ext cx="3311436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887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715549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824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319413" y="622430"/>
            <a:ext cx="5854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HGP創英角ﾎﾟｯﾌﾟ体" pitchFamily="50" charset="-128"/>
                <a:ea typeface="HGP創英角ﾎﾟｯﾌﾟ体" pitchFamily="50" charset="-128"/>
              </a:rPr>
              <a:t>○○さんの</a:t>
            </a:r>
            <a:r>
              <a:rPr lang="ja-JP" altLang="en-US" sz="3600" u="sng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生活者としての顔</a:t>
            </a:r>
          </a:p>
        </p:txBody>
      </p:sp>
      <p:sp>
        <p:nvSpPr>
          <p:cNvPr id="5" name="円形吹き出し 4"/>
          <p:cNvSpPr/>
          <p:nvPr/>
        </p:nvSpPr>
        <p:spPr>
          <a:xfrm>
            <a:off x="2667117" y="2402886"/>
            <a:ext cx="1549896" cy="918102"/>
          </a:xfrm>
          <a:prstGeom prst="wedgeEllipseCallout">
            <a:avLst>
              <a:gd name="adj1" fmla="val 79504"/>
              <a:gd name="adj2" fmla="val 193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" name="円形吹き出し 5"/>
          <p:cNvSpPr/>
          <p:nvPr/>
        </p:nvSpPr>
        <p:spPr>
          <a:xfrm>
            <a:off x="4043772" y="1808820"/>
            <a:ext cx="1728192" cy="648072"/>
          </a:xfrm>
          <a:prstGeom prst="wedgeEllipseCallout">
            <a:avLst>
              <a:gd name="adj1" fmla="val 47269"/>
              <a:gd name="adj2" fmla="val 6011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7" name="円形吹き出し 6"/>
          <p:cNvSpPr/>
          <p:nvPr/>
        </p:nvSpPr>
        <p:spPr>
          <a:xfrm>
            <a:off x="1983903" y="3401997"/>
            <a:ext cx="1458162" cy="810090"/>
          </a:xfrm>
          <a:prstGeom prst="wedgeEllipseCallout">
            <a:avLst>
              <a:gd name="adj1" fmla="val 132490"/>
              <a:gd name="adj2" fmla="val -328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8" name="円形吹き出し 7"/>
          <p:cNvSpPr/>
          <p:nvPr/>
        </p:nvSpPr>
        <p:spPr>
          <a:xfrm>
            <a:off x="2461669" y="4401108"/>
            <a:ext cx="1620180" cy="1188132"/>
          </a:xfrm>
          <a:prstGeom prst="wedgeEllipseCallout">
            <a:avLst>
              <a:gd name="adj1" fmla="val 98850"/>
              <a:gd name="adj2" fmla="val -5863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9" name="円形吹き出し 8"/>
          <p:cNvSpPr/>
          <p:nvPr/>
        </p:nvSpPr>
        <p:spPr>
          <a:xfrm>
            <a:off x="3863752" y="5445225"/>
            <a:ext cx="1980220" cy="1107123"/>
          </a:xfrm>
          <a:prstGeom prst="wedgeEllipseCallout">
            <a:avLst>
              <a:gd name="adj1" fmla="val 27855"/>
              <a:gd name="adj2" fmla="val -10741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0" name="円形吹き出し 9"/>
          <p:cNvSpPr/>
          <p:nvPr/>
        </p:nvSpPr>
        <p:spPr>
          <a:xfrm>
            <a:off x="5863990" y="5061681"/>
            <a:ext cx="1944216" cy="1028055"/>
          </a:xfrm>
          <a:prstGeom prst="wedgeEllipseCallout">
            <a:avLst>
              <a:gd name="adj1" fmla="val -40954"/>
              <a:gd name="adj2" fmla="val -9709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1" name="円形吹き出し 10"/>
          <p:cNvSpPr/>
          <p:nvPr/>
        </p:nvSpPr>
        <p:spPr>
          <a:xfrm>
            <a:off x="8256240" y="5108298"/>
            <a:ext cx="2326290" cy="1345038"/>
          </a:xfrm>
          <a:prstGeom prst="wedgeEllipseCallout">
            <a:avLst>
              <a:gd name="adj1" fmla="val -113345"/>
              <a:gd name="adj2" fmla="val -9015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2" name="円形吹き出し 11"/>
          <p:cNvSpPr/>
          <p:nvPr/>
        </p:nvSpPr>
        <p:spPr>
          <a:xfrm>
            <a:off x="8544272" y="3888051"/>
            <a:ext cx="1800200" cy="1125125"/>
          </a:xfrm>
          <a:prstGeom prst="wedgeEllipseCallout">
            <a:avLst>
              <a:gd name="adj1" fmla="val -96903"/>
              <a:gd name="adj2" fmla="val -3062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3" name="円形吹き出し 12"/>
          <p:cNvSpPr/>
          <p:nvPr/>
        </p:nvSpPr>
        <p:spPr>
          <a:xfrm>
            <a:off x="7968208" y="3004230"/>
            <a:ext cx="2412268" cy="781363"/>
          </a:xfrm>
          <a:prstGeom prst="wedgeEllipseCallout">
            <a:avLst>
              <a:gd name="adj1" fmla="val -71141"/>
              <a:gd name="adj2" fmla="val 3934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4" name="円形吹き出し 13"/>
          <p:cNvSpPr/>
          <p:nvPr/>
        </p:nvSpPr>
        <p:spPr>
          <a:xfrm>
            <a:off x="6906090" y="1808820"/>
            <a:ext cx="2567718" cy="972108"/>
          </a:xfrm>
          <a:prstGeom prst="wedgeEllipseCallout">
            <a:avLst>
              <a:gd name="adj1" fmla="val -58839"/>
              <a:gd name="adj2" fmla="val 5653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" name="テキスト ボックス 1"/>
          <p:cNvSpPr txBox="1"/>
          <p:nvPr/>
        </p:nvSpPr>
        <p:spPr>
          <a:xfrm flipH="1">
            <a:off x="1199016" y="180597"/>
            <a:ext cx="3504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利用者の全体像を知るために・・・</a:t>
            </a:r>
          </a:p>
        </p:txBody>
      </p:sp>
      <p:sp>
        <p:nvSpPr>
          <p:cNvPr id="4" name="円形吹き出し 3"/>
          <p:cNvSpPr/>
          <p:nvPr/>
        </p:nvSpPr>
        <p:spPr>
          <a:xfrm>
            <a:off x="856735" y="107093"/>
            <a:ext cx="3997127" cy="515338"/>
          </a:xfrm>
          <a:prstGeom prst="wedgeEllipseCallout">
            <a:avLst>
              <a:gd name="adj1" fmla="val 72115"/>
              <a:gd name="adj2" fmla="val 62713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215721"/>
              </p:ext>
            </p:extLst>
          </p:nvPr>
        </p:nvGraphicFramePr>
        <p:xfrm>
          <a:off x="147661" y="5854443"/>
          <a:ext cx="301505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07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995743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  <p:pic>
        <p:nvPicPr>
          <p:cNvPr id="15" name="図 14">
            <a:extLst>
              <a:ext uri="{FF2B5EF4-FFF2-40B4-BE49-F238E27FC236}">
                <a16:creationId xmlns:a16="http://schemas.microsoft.com/office/drawing/2014/main" id="{D430870E-140B-B6F2-6BB7-506F1DAA06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547" y="2598705"/>
            <a:ext cx="2834886" cy="212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3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633585" y="526846"/>
            <a:ext cx="5803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ja-JP" altLang="en-US" sz="3600" dirty="0">
                <a:latin typeface="HGP創英角ﾎﾟｯﾌﾟ体" pitchFamily="50" charset="-128"/>
                <a:ea typeface="HGP創英角ﾎﾟｯﾌﾟ体" pitchFamily="50" charset="-128"/>
              </a:rPr>
              <a:t>○○さんの</a:t>
            </a:r>
            <a:r>
              <a:rPr lang="ja-JP" altLang="en-US" sz="3600" u="sng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ニーズ</a:t>
            </a:r>
            <a:r>
              <a:rPr lang="ja-JP" altLang="en-US" sz="3600" dirty="0">
                <a:latin typeface="HGP創英角ﾎﾟｯﾌﾟ体" pitchFamily="50" charset="-128"/>
                <a:ea typeface="HGP創英角ﾎﾟｯﾌﾟ体" pitchFamily="50" charset="-128"/>
              </a:rPr>
              <a:t>もいろいろ</a:t>
            </a:r>
            <a:endParaRPr lang="ja-JP" altLang="en-US" sz="24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" name="円形吹き出し 4"/>
          <p:cNvSpPr/>
          <p:nvPr/>
        </p:nvSpPr>
        <p:spPr>
          <a:xfrm>
            <a:off x="2063552" y="2164979"/>
            <a:ext cx="2073258" cy="918102"/>
          </a:xfrm>
          <a:prstGeom prst="wedgeEllipseCallout">
            <a:avLst>
              <a:gd name="adj1" fmla="val 79504"/>
              <a:gd name="adj2" fmla="val 193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" name="円形吹き出し 5"/>
          <p:cNvSpPr/>
          <p:nvPr/>
        </p:nvSpPr>
        <p:spPr>
          <a:xfrm>
            <a:off x="4043772" y="1808820"/>
            <a:ext cx="1728192" cy="648072"/>
          </a:xfrm>
          <a:prstGeom prst="wedgeEllipseCallout">
            <a:avLst>
              <a:gd name="adj1" fmla="val 47269"/>
              <a:gd name="adj2" fmla="val 6011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7" name="円形吹き出し 6"/>
          <p:cNvSpPr/>
          <p:nvPr/>
        </p:nvSpPr>
        <p:spPr>
          <a:xfrm>
            <a:off x="1775521" y="3401997"/>
            <a:ext cx="1838487" cy="1035115"/>
          </a:xfrm>
          <a:prstGeom prst="wedgeEllipseCallout">
            <a:avLst>
              <a:gd name="adj1" fmla="val 86876"/>
              <a:gd name="adj2" fmla="val -5497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8" name="円形吹き出し 7"/>
          <p:cNvSpPr/>
          <p:nvPr/>
        </p:nvSpPr>
        <p:spPr>
          <a:xfrm>
            <a:off x="1919537" y="4617132"/>
            <a:ext cx="2014003" cy="1404156"/>
          </a:xfrm>
          <a:prstGeom prst="wedgeEllipseCallout">
            <a:avLst>
              <a:gd name="adj1" fmla="val 85542"/>
              <a:gd name="adj2" fmla="val -6929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9" name="円形吹き出し 8"/>
          <p:cNvSpPr/>
          <p:nvPr/>
        </p:nvSpPr>
        <p:spPr>
          <a:xfrm>
            <a:off x="3989766" y="5346213"/>
            <a:ext cx="1836204" cy="1296144"/>
          </a:xfrm>
          <a:prstGeom prst="wedgeEllipseCallout">
            <a:avLst>
              <a:gd name="adj1" fmla="val 27855"/>
              <a:gd name="adj2" fmla="val -10741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0" name="円形吹き出し 9"/>
          <p:cNvSpPr/>
          <p:nvPr/>
        </p:nvSpPr>
        <p:spPr>
          <a:xfrm>
            <a:off x="6043105" y="5411786"/>
            <a:ext cx="1833983" cy="1170130"/>
          </a:xfrm>
          <a:prstGeom prst="wedgeEllipseCallout">
            <a:avLst>
              <a:gd name="adj1" fmla="val -52559"/>
              <a:gd name="adj2" fmla="val -11864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1" name="円形吹き出し 10"/>
          <p:cNvSpPr/>
          <p:nvPr/>
        </p:nvSpPr>
        <p:spPr>
          <a:xfrm>
            <a:off x="7537884" y="4687199"/>
            <a:ext cx="2446548" cy="1118065"/>
          </a:xfrm>
          <a:prstGeom prst="wedgeEllipseCallout">
            <a:avLst>
              <a:gd name="adj1" fmla="val -85220"/>
              <a:gd name="adj2" fmla="val -5322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2" name="円形吹き出し 11"/>
          <p:cNvSpPr/>
          <p:nvPr/>
        </p:nvSpPr>
        <p:spPr>
          <a:xfrm>
            <a:off x="7496930" y="3764950"/>
            <a:ext cx="2199470" cy="814237"/>
          </a:xfrm>
          <a:prstGeom prst="wedgeEllipseCallout">
            <a:avLst>
              <a:gd name="adj1" fmla="val -65375"/>
              <a:gd name="adj2" fmla="val 1421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3" name="円形吹き出し 12"/>
          <p:cNvSpPr/>
          <p:nvPr/>
        </p:nvSpPr>
        <p:spPr>
          <a:xfrm>
            <a:off x="8046539" y="2559444"/>
            <a:ext cx="2017086" cy="985415"/>
          </a:xfrm>
          <a:prstGeom prst="wedgeEllipseCallout">
            <a:avLst>
              <a:gd name="adj1" fmla="val -71141"/>
              <a:gd name="adj2" fmla="val 3934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4" name="円形吹き出し 13"/>
          <p:cNvSpPr/>
          <p:nvPr/>
        </p:nvSpPr>
        <p:spPr>
          <a:xfrm>
            <a:off x="7032966" y="1744346"/>
            <a:ext cx="1728192" cy="810090"/>
          </a:xfrm>
          <a:prstGeom prst="wedgeEllipseCallout">
            <a:avLst>
              <a:gd name="adj1" fmla="val -58839"/>
              <a:gd name="adj2" fmla="val 5653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6880" y="128047"/>
            <a:ext cx="3975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たくさんの希望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や願いを知るために・・・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円形吹き出し 3"/>
          <p:cNvSpPr/>
          <p:nvPr/>
        </p:nvSpPr>
        <p:spPr>
          <a:xfrm>
            <a:off x="461319" y="65903"/>
            <a:ext cx="4341340" cy="565025"/>
          </a:xfrm>
          <a:prstGeom prst="wedgeEllipseCallout">
            <a:avLst>
              <a:gd name="adj1" fmla="val 78218"/>
              <a:gd name="adj2" fmla="val 40631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952812"/>
              </p:ext>
            </p:extLst>
          </p:nvPr>
        </p:nvGraphicFramePr>
        <p:xfrm>
          <a:off x="160478" y="6152365"/>
          <a:ext cx="2766060" cy="63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130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830930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31844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31844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  <p:pic>
        <p:nvPicPr>
          <p:cNvPr id="15" name="図 14">
            <a:extLst>
              <a:ext uri="{FF2B5EF4-FFF2-40B4-BE49-F238E27FC236}">
                <a16:creationId xmlns:a16="http://schemas.microsoft.com/office/drawing/2014/main" id="{2E8A26B2-0AB7-F1BE-8134-734A034E2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3056" y="2515195"/>
            <a:ext cx="3183874" cy="212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65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000155" y="521096"/>
            <a:ext cx="82621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P創英角ﾎﾟｯﾌﾟ体" pitchFamily="50" charset="-128"/>
                <a:ea typeface="HGP創英角ﾎﾟｯﾌﾟ体" pitchFamily="50" charset="-128"/>
              </a:rPr>
              <a:t>○○さんの「○○したい」の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背景にある想い</a:t>
            </a:r>
            <a:r>
              <a:rPr lang="ja-JP" altLang="en-US" sz="2800" dirty="0">
                <a:latin typeface="HGP創英角ﾎﾟｯﾌﾟ体" pitchFamily="50" charset="-128"/>
                <a:ea typeface="HGP創英角ﾎﾟｯﾌﾟ体" pitchFamily="50" charset="-128"/>
              </a:rPr>
              <a:t>もいろいろ</a:t>
            </a:r>
          </a:p>
        </p:txBody>
      </p:sp>
      <p:sp>
        <p:nvSpPr>
          <p:cNvPr id="5" name="円形吹き出し 4"/>
          <p:cNvSpPr/>
          <p:nvPr/>
        </p:nvSpPr>
        <p:spPr>
          <a:xfrm>
            <a:off x="1873541" y="2100733"/>
            <a:ext cx="2134227" cy="992484"/>
          </a:xfrm>
          <a:prstGeom prst="wedgeEllipseCallout">
            <a:avLst>
              <a:gd name="adj1" fmla="val 79472"/>
              <a:gd name="adj2" fmla="val 4413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" name="円形吹き出し 5"/>
          <p:cNvSpPr/>
          <p:nvPr/>
        </p:nvSpPr>
        <p:spPr>
          <a:xfrm>
            <a:off x="3521714" y="1162465"/>
            <a:ext cx="2124236" cy="1120663"/>
          </a:xfrm>
          <a:prstGeom prst="wedgeEllipseCallout">
            <a:avLst>
              <a:gd name="adj1" fmla="val 47269"/>
              <a:gd name="adj2" fmla="val 6011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7" name="円形吹き出し 6"/>
          <p:cNvSpPr/>
          <p:nvPr/>
        </p:nvSpPr>
        <p:spPr>
          <a:xfrm>
            <a:off x="1919537" y="3266390"/>
            <a:ext cx="2167851" cy="810090"/>
          </a:xfrm>
          <a:prstGeom prst="wedgeEllipseCallout">
            <a:avLst>
              <a:gd name="adj1" fmla="val 63294"/>
              <a:gd name="adj2" fmla="val -328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8" name="円形吹き出し 7"/>
          <p:cNvSpPr/>
          <p:nvPr/>
        </p:nvSpPr>
        <p:spPr>
          <a:xfrm>
            <a:off x="1782573" y="4527676"/>
            <a:ext cx="2304814" cy="1887522"/>
          </a:xfrm>
          <a:prstGeom prst="wedgeEllipseCallout">
            <a:avLst>
              <a:gd name="adj1" fmla="val 98850"/>
              <a:gd name="adj2" fmla="val -5863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9" name="円形吹き出し 8"/>
          <p:cNvSpPr/>
          <p:nvPr/>
        </p:nvSpPr>
        <p:spPr>
          <a:xfrm>
            <a:off x="4260064" y="5217713"/>
            <a:ext cx="2034226" cy="1368152"/>
          </a:xfrm>
          <a:prstGeom prst="wedgeEllipseCallout">
            <a:avLst>
              <a:gd name="adj1" fmla="val 17392"/>
              <a:gd name="adj2" fmla="val -10101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0" name="円形吹き出し 9"/>
          <p:cNvSpPr/>
          <p:nvPr/>
        </p:nvSpPr>
        <p:spPr>
          <a:xfrm>
            <a:off x="6568984" y="5309779"/>
            <a:ext cx="1754333" cy="1315006"/>
          </a:xfrm>
          <a:prstGeom prst="wedgeEllipseCallout">
            <a:avLst>
              <a:gd name="adj1" fmla="val -65218"/>
              <a:gd name="adj2" fmla="val -11627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1" name="円形吹き出し 10"/>
          <p:cNvSpPr/>
          <p:nvPr/>
        </p:nvSpPr>
        <p:spPr>
          <a:xfrm>
            <a:off x="8094222" y="4465557"/>
            <a:ext cx="2313130" cy="1345865"/>
          </a:xfrm>
          <a:prstGeom prst="wedgeEllipseCallout">
            <a:avLst>
              <a:gd name="adj1" fmla="val -85220"/>
              <a:gd name="adj2" fmla="val -5322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2" name="円形吹き出し 11"/>
          <p:cNvSpPr/>
          <p:nvPr/>
        </p:nvSpPr>
        <p:spPr>
          <a:xfrm>
            <a:off x="7753721" y="3329512"/>
            <a:ext cx="2374727" cy="950408"/>
          </a:xfrm>
          <a:prstGeom prst="wedgeEllipseCallout">
            <a:avLst>
              <a:gd name="adj1" fmla="val -65375"/>
              <a:gd name="adj2" fmla="val 1421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3" name="円形吹き出し 12"/>
          <p:cNvSpPr/>
          <p:nvPr/>
        </p:nvSpPr>
        <p:spPr>
          <a:xfrm>
            <a:off x="7752183" y="2245989"/>
            <a:ext cx="2510170" cy="875225"/>
          </a:xfrm>
          <a:prstGeom prst="wedgeEllipseCallout">
            <a:avLst>
              <a:gd name="adj1" fmla="val -71141"/>
              <a:gd name="adj2" fmla="val 3934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4" name="円形吹き出し 13"/>
          <p:cNvSpPr/>
          <p:nvPr/>
        </p:nvSpPr>
        <p:spPr>
          <a:xfrm>
            <a:off x="6549769" y="1162464"/>
            <a:ext cx="2714583" cy="965376"/>
          </a:xfrm>
          <a:prstGeom prst="wedgeEllipseCallout">
            <a:avLst>
              <a:gd name="adj1" fmla="val -58839"/>
              <a:gd name="adj2" fmla="val 5653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58465" y="132605"/>
            <a:ext cx="4174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希望や夢をかなえたい理由を知るために</a:t>
            </a:r>
          </a:p>
        </p:txBody>
      </p:sp>
      <p:sp>
        <p:nvSpPr>
          <p:cNvPr id="16" name="円形吹き出し 15"/>
          <p:cNvSpPr/>
          <p:nvPr/>
        </p:nvSpPr>
        <p:spPr>
          <a:xfrm>
            <a:off x="6203092" y="132605"/>
            <a:ext cx="4580238" cy="423082"/>
          </a:xfrm>
          <a:prstGeom prst="wedgeEllipseCallou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885805"/>
              </p:ext>
            </p:extLst>
          </p:nvPr>
        </p:nvGraphicFramePr>
        <p:xfrm>
          <a:off x="8598011" y="5967282"/>
          <a:ext cx="3418585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32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2262853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2746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  <p:pic>
        <p:nvPicPr>
          <p:cNvPr id="2" name="図 1">
            <a:extLst>
              <a:ext uri="{FF2B5EF4-FFF2-40B4-BE49-F238E27FC236}">
                <a16:creationId xmlns:a16="http://schemas.microsoft.com/office/drawing/2014/main" id="{64565267-BEE2-9D87-0B79-B4B074BAFC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8280" y="2399988"/>
            <a:ext cx="2834886" cy="212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033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100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文字で利用者像を表現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6421" y="1850338"/>
            <a:ext cx="9179011" cy="4351338"/>
          </a:xfrm>
        </p:spPr>
        <p:txBody>
          <a:bodyPr/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私は・・・僕は・・・から始まる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年齢・障害の様子や病名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今までの暮らし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将来の夢・希望や願い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25795" y="5107460"/>
            <a:ext cx="7064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利用者の全体像がぼんやりとわかるように・・・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890580"/>
              </p:ext>
            </p:extLst>
          </p:nvPr>
        </p:nvGraphicFramePr>
        <p:xfrm>
          <a:off x="8830175" y="5894674"/>
          <a:ext cx="323080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49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2138559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  <p:pic>
        <p:nvPicPr>
          <p:cNvPr id="6" name="図 5">
            <a:extLst>
              <a:ext uri="{FF2B5EF4-FFF2-40B4-BE49-F238E27FC236}">
                <a16:creationId xmlns:a16="http://schemas.microsoft.com/office/drawing/2014/main" id="{59D905F3-59B7-9366-1577-187E385DD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9951" y="1561514"/>
            <a:ext cx="3950599" cy="328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938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47583" y="0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ストレングスの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kumimoji="1" lang="ja-JP" altLang="en-US" dirty="0" err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つの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側面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596213" y="1425146"/>
            <a:ext cx="5214551" cy="26361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631225" y="4061254"/>
            <a:ext cx="5214551" cy="26361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845776" y="4061254"/>
            <a:ext cx="5214551" cy="26361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5828270" y="1425146"/>
            <a:ext cx="5214551" cy="26361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61752" y="1425146"/>
            <a:ext cx="3056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性格・人柄</a:t>
            </a:r>
            <a:r>
              <a:rPr kumimoji="1" lang="en-US" altLang="ja-JP" dirty="0"/>
              <a:t>/</a:t>
            </a:r>
            <a:r>
              <a:rPr kumimoji="1" lang="ja-JP" altLang="en-US" dirty="0"/>
              <a:t>個人的特性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848483" y="1425146"/>
            <a:ext cx="1400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才能</a:t>
            </a:r>
            <a:r>
              <a:rPr lang="ja-JP" altLang="en-US" dirty="0"/>
              <a:t>・素質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75001" y="632803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環境</a:t>
            </a:r>
            <a:r>
              <a:rPr kumimoji="1" lang="ja-JP" altLang="en-US" dirty="0"/>
              <a:t>のストレングス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45861" y="6328030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興味・関心</a:t>
            </a:r>
            <a:r>
              <a:rPr kumimoji="1" lang="en-US" altLang="ja-JP" dirty="0"/>
              <a:t>/</a:t>
            </a:r>
            <a:r>
              <a:rPr kumimoji="1" lang="ja-JP" altLang="en-US" dirty="0"/>
              <a:t>向上心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766662"/>
              </p:ext>
            </p:extLst>
          </p:nvPr>
        </p:nvGraphicFramePr>
        <p:xfrm>
          <a:off x="9326880" y="57785"/>
          <a:ext cx="2766060" cy="1046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130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830930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523198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523198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59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794084" y="413252"/>
            <a:ext cx="10515600" cy="132556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リフレーミング</a:t>
            </a:r>
            <a:r>
              <a:rPr kumimoji="1" lang="ja-JP" altLang="en-US" sz="27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</a:t>
            </a:r>
            <a:r>
              <a:rPr lang="ja-JP" altLang="en-US" sz="27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心の習慣・考え方の枠組みを取り替えること）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b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ネガティブなフレーム⇒ポジティブなフレーム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18674" y="1957136"/>
            <a:ext cx="3826042" cy="11470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018674" y="5269831"/>
            <a:ext cx="3826042" cy="11470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18674" y="3613483"/>
            <a:ext cx="3826042" cy="11470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矢印 6"/>
          <p:cNvSpPr/>
          <p:nvPr/>
        </p:nvSpPr>
        <p:spPr>
          <a:xfrm>
            <a:off x="4940968" y="2277977"/>
            <a:ext cx="1772653" cy="50532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4940966" y="5590672"/>
            <a:ext cx="1772655" cy="50532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4940967" y="3934324"/>
            <a:ext cx="1772654" cy="50532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6777790" y="1956258"/>
            <a:ext cx="4692316" cy="113899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6777790" y="5277852"/>
            <a:ext cx="4692316" cy="113899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6777790" y="3613044"/>
            <a:ext cx="4692316" cy="113899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39107" y="2444584"/>
            <a:ext cx="738664" cy="34878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発想・見方の転換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54" y="1722426"/>
            <a:ext cx="882236" cy="95350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54" y="4978973"/>
            <a:ext cx="882236" cy="953503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90" y="3281578"/>
            <a:ext cx="882236" cy="95350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0395" y="2503394"/>
            <a:ext cx="1116916" cy="837233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4352" y="4157877"/>
            <a:ext cx="1116916" cy="837233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0395" y="5843336"/>
            <a:ext cx="1116916" cy="837233"/>
          </a:xfrm>
          <a:prstGeom prst="rect">
            <a:avLst/>
          </a:prstGeom>
        </p:spPr>
      </p:pic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062323"/>
              </p:ext>
            </p:extLst>
          </p:nvPr>
        </p:nvGraphicFramePr>
        <p:xfrm>
          <a:off x="8082951" y="57785"/>
          <a:ext cx="4009989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668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2654321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937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067601" y="260648"/>
            <a:ext cx="101409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latin typeface="HGP創英角ﾎﾟｯﾌﾟ体" pitchFamily="50" charset="-128"/>
                <a:ea typeface="HGP創英角ﾎﾟｯﾌﾟ体" pitchFamily="50" charset="-128"/>
              </a:rPr>
              <a:t>「○○したい」の背景にある想いにそって考えよう支援方法</a:t>
            </a:r>
          </a:p>
        </p:txBody>
      </p:sp>
      <p:sp>
        <p:nvSpPr>
          <p:cNvPr id="5" name="円形吹き出し 4"/>
          <p:cNvSpPr/>
          <p:nvPr/>
        </p:nvSpPr>
        <p:spPr>
          <a:xfrm>
            <a:off x="2221832" y="2060848"/>
            <a:ext cx="1980256" cy="1224136"/>
          </a:xfrm>
          <a:prstGeom prst="wedgeEllipseCallout">
            <a:avLst>
              <a:gd name="adj1" fmla="val 79504"/>
              <a:gd name="adj2" fmla="val 193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円形吹き出し 5"/>
          <p:cNvSpPr/>
          <p:nvPr/>
        </p:nvSpPr>
        <p:spPr>
          <a:xfrm>
            <a:off x="3359696" y="1268760"/>
            <a:ext cx="2304256" cy="864096"/>
          </a:xfrm>
          <a:prstGeom prst="wedgeEllipseCallout">
            <a:avLst>
              <a:gd name="adj1" fmla="val 47269"/>
              <a:gd name="adj2" fmla="val 6011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" name="円形吹き出し 6"/>
          <p:cNvSpPr/>
          <p:nvPr/>
        </p:nvSpPr>
        <p:spPr>
          <a:xfrm>
            <a:off x="3143672" y="3356992"/>
            <a:ext cx="1944216" cy="1080120"/>
          </a:xfrm>
          <a:prstGeom prst="wedgeEllipseCallout">
            <a:avLst>
              <a:gd name="adj1" fmla="val 63294"/>
              <a:gd name="adj2" fmla="val -328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円形吹き出し 7"/>
          <p:cNvSpPr/>
          <p:nvPr/>
        </p:nvSpPr>
        <p:spPr>
          <a:xfrm>
            <a:off x="2135560" y="4437112"/>
            <a:ext cx="2160240" cy="1357865"/>
          </a:xfrm>
          <a:prstGeom prst="wedgeEllipseCallout">
            <a:avLst>
              <a:gd name="adj1" fmla="val 98850"/>
              <a:gd name="adj2" fmla="val -5863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円形吹き出し 8"/>
          <p:cNvSpPr/>
          <p:nvPr/>
        </p:nvSpPr>
        <p:spPr>
          <a:xfrm>
            <a:off x="4079776" y="5445224"/>
            <a:ext cx="2016224" cy="1080120"/>
          </a:xfrm>
          <a:prstGeom prst="wedgeEllipseCallout">
            <a:avLst>
              <a:gd name="adj1" fmla="val 27855"/>
              <a:gd name="adj2" fmla="val -10741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円形吹き出し 9"/>
          <p:cNvSpPr/>
          <p:nvPr/>
        </p:nvSpPr>
        <p:spPr>
          <a:xfrm>
            <a:off x="6528048" y="5517232"/>
            <a:ext cx="1728192" cy="936104"/>
          </a:xfrm>
          <a:prstGeom prst="wedgeEllipseCallout">
            <a:avLst>
              <a:gd name="adj1" fmla="val -40954"/>
              <a:gd name="adj2" fmla="val -9709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" name="円形吹き出し 10"/>
          <p:cNvSpPr/>
          <p:nvPr/>
        </p:nvSpPr>
        <p:spPr>
          <a:xfrm>
            <a:off x="7896200" y="4581128"/>
            <a:ext cx="2160240" cy="1224136"/>
          </a:xfrm>
          <a:prstGeom prst="wedgeEllipseCallout">
            <a:avLst>
              <a:gd name="adj1" fmla="val -85220"/>
              <a:gd name="adj2" fmla="val -5322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2" name="円形吹き出し 11"/>
          <p:cNvSpPr/>
          <p:nvPr/>
        </p:nvSpPr>
        <p:spPr>
          <a:xfrm>
            <a:off x="7248128" y="3645024"/>
            <a:ext cx="1850504" cy="864096"/>
          </a:xfrm>
          <a:prstGeom prst="wedgeEllipseCallout">
            <a:avLst>
              <a:gd name="adj1" fmla="val -65375"/>
              <a:gd name="adj2" fmla="val 1421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円形吹き出し 12"/>
          <p:cNvSpPr/>
          <p:nvPr/>
        </p:nvSpPr>
        <p:spPr>
          <a:xfrm>
            <a:off x="7752184" y="2708920"/>
            <a:ext cx="2016224" cy="864096"/>
          </a:xfrm>
          <a:prstGeom prst="wedgeEllipseCallout">
            <a:avLst>
              <a:gd name="adj1" fmla="val -71141"/>
              <a:gd name="adj2" fmla="val 3934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円形吹き出し 13"/>
          <p:cNvSpPr/>
          <p:nvPr/>
        </p:nvSpPr>
        <p:spPr>
          <a:xfrm>
            <a:off x="7176120" y="1484784"/>
            <a:ext cx="2304256" cy="1080120"/>
          </a:xfrm>
          <a:prstGeom prst="wedgeEllipseCallout">
            <a:avLst>
              <a:gd name="adj1" fmla="val -58839"/>
              <a:gd name="adj2" fmla="val 5653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1564105" y="1010653"/>
            <a:ext cx="2117558" cy="86627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852170" y="3564517"/>
            <a:ext cx="2422765" cy="78667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2521914" y="5838728"/>
            <a:ext cx="2117558" cy="86627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204700" y="4990136"/>
            <a:ext cx="2117558" cy="109828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248689" y="2162517"/>
            <a:ext cx="2117558" cy="104260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7885457" y="5889122"/>
            <a:ext cx="2117558" cy="86627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9696400" y="4938991"/>
            <a:ext cx="2117558" cy="108229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8944236" y="3610762"/>
            <a:ext cx="2117558" cy="86627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9304420" y="2334127"/>
            <a:ext cx="2446421" cy="10228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8976320" y="929632"/>
            <a:ext cx="2513216" cy="109814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形吹き出し 26"/>
          <p:cNvSpPr/>
          <p:nvPr/>
        </p:nvSpPr>
        <p:spPr>
          <a:xfrm rot="10563027">
            <a:off x="10490321" y="6187730"/>
            <a:ext cx="363103" cy="217450"/>
          </a:xfrm>
          <a:prstGeom prst="wedgeEllipseCallout">
            <a:avLst>
              <a:gd name="adj1" fmla="val 71693"/>
              <a:gd name="adj2" fmla="val -597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8" name="角丸四角形吹き出し 27"/>
          <p:cNvSpPr/>
          <p:nvPr/>
        </p:nvSpPr>
        <p:spPr>
          <a:xfrm>
            <a:off x="10533432" y="6543989"/>
            <a:ext cx="327050" cy="169618"/>
          </a:xfrm>
          <a:prstGeom prst="wedgeRoundRectCallout">
            <a:avLst>
              <a:gd name="adj1" fmla="val -78635"/>
              <a:gd name="adj2" fmla="val 1741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10961106" y="6084004"/>
            <a:ext cx="803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ニーズ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0895480" y="6417427"/>
            <a:ext cx="1373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ニーズの背景に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ある想い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7EE75E4-3135-FD32-B6BB-81B84C9F0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8367" y="2060848"/>
            <a:ext cx="2212431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537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01579" y="1748589"/>
            <a:ext cx="10884568" cy="4740443"/>
          </a:xfrm>
          <a:prstGeom prst="rect">
            <a:avLst/>
          </a:prstGeom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ja-JP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38200" y="1235828"/>
            <a:ext cx="10515600" cy="494113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社会資源の４領域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　</a:t>
            </a:r>
            <a:endParaRPr lang="ja-JP" altLang="en-US" b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70702"/>
          </a:xfrm>
        </p:spPr>
        <p:txBody>
          <a:bodyPr/>
          <a:lstStyle/>
          <a:p>
            <a:pPr eaLnBrk="1" hangingPunct="1"/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社会資源を知っておこう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924638" y="1547313"/>
            <a:ext cx="2160587" cy="3606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8041964" y="1549486"/>
            <a:ext cx="2233152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 dirty="0"/>
              <a:t>インフォーマルな資源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770021" y="4142373"/>
            <a:ext cx="10583779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5911515" y="1884948"/>
            <a:ext cx="8021" cy="453991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448512" y="2365051"/>
            <a:ext cx="288925" cy="1081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54061" y="2415397"/>
            <a:ext cx="461665" cy="9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1" dirty="0"/>
              <a:t>形のある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440430" y="4473325"/>
            <a:ext cx="288925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76535" y="4543716"/>
            <a:ext cx="461665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1"/>
              <a:t>形のない</a:t>
            </a:r>
          </a:p>
        </p:txBody>
      </p:sp>
      <p:sp>
        <p:nvSpPr>
          <p:cNvPr id="2" name="テキスト ボックス 1"/>
          <p:cNvSpPr txBox="1"/>
          <p:nvPr/>
        </p:nvSpPr>
        <p:spPr>
          <a:xfrm flipH="1">
            <a:off x="1998895" y="1563923"/>
            <a:ext cx="1999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フォーマルな資源</a:t>
            </a:r>
            <a:endParaRPr kumimoji="1" lang="ja-JP" altLang="en-US" dirty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18173"/>
              </p:ext>
            </p:extLst>
          </p:nvPr>
        </p:nvGraphicFramePr>
        <p:xfrm>
          <a:off x="8485782" y="214408"/>
          <a:ext cx="357866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851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2368817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652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587</Words>
  <Application>Microsoft Office PowerPoint</Application>
  <PresentationFormat>ワイド画面</PresentationFormat>
  <Paragraphs>204</Paragraphs>
  <Slides>14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HGP創英角ﾎﾟｯﾌﾟ体</vt:lpstr>
      <vt:lpstr>ＭＳ 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100文字で利用者像を表現</vt:lpstr>
      <vt:lpstr>ストレングスの4つの側面</vt:lpstr>
      <vt:lpstr>リフレーミング（心の習慣・考え方の枠組みを取り替えること）　　 　　ネガティブなフレーム⇒ポジティブなフレーム</vt:lpstr>
      <vt:lpstr>PowerPoint プレゼンテーション</vt:lpstr>
      <vt:lpstr>社会資源を知っておこう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山崎 正雄</dc:creator>
  <cp:lastModifiedBy>永瀬 美紀</cp:lastModifiedBy>
  <cp:revision>9</cp:revision>
  <cp:lastPrinted>2022-07-11T09:14:12Z</cp:lastPrinted>
  <dcterms:modified xsi:type="dcterms:W3CDTF">2024-06-27T07:27:16Z</dcterms:modified>
</cp:coreProperties>
</file>